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5143500" cx="9144000"/>
  <p:notesSz cx="6858000" cy="9144000"/>
  <p:embeddedFontLst>
    <p:embeddedFont>
      <p:font typeface="Raleway"/>
      <p:regular r:id="rId48"/>
      <p:bold r:id="rId49"/>
      <p:italic r:id="rId50"/>
      <p:boldItalic r:id="rId51"/>
    </p:embeddedFont>
    <p:embeddedFont>
      <p:font typeface="Proxima Nova"/>
      <p:regular r:id="rId52"/>
      <p:bold r:id="rId53"/>
      <p:italic r:id="rId54"/>
      <p:boldItalic r:id="rId55"/>
    </p:embeddedFont>
    <p:embeddedFont>
      <p:font typeface="Montserrat"/>
      <p:regular r:id="rId56"/>
      <p:bold r:id="rId57"/>
      <p:italic r:id="rId58"/>
      <p:boldItalic r:id="rId59"/>
    </p:embeddedFont>
    <p:embeddedFont>
      <p:font typeface="Arial Black"/>
      <p:regular r:id="rId60"/>
    </p:embeddedFont>
    <p:embeddedFont>
      <p:font typeface="Roboto Mono"/>
      <p:regular r:id="rId61"/>
      <p:bold r:id="rId62"/>
      <p:italic r:id="rId63"/>
      <p:boldItalic r:id="rId64"/>
    </p:embeddedFont>
    <p:embeddedFont>
      <p:font typeface="Lexend Deca"/>
      <p:regular r:id="rId65"/>
      <p:bold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67" roundtripDataSignature="AMtx7miRbupY3Q1V7De8Aqt2FvKBsRyu9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aleway-regular.fntdata"/><Relationship Id="rId47" Type="http://schemas.openxmlformats.org/officeDocument/2006/relationships/slide" Target="slides/slide42.xml"/><Relationship Id="rId49" Type="http://schemas.openxmlformats.org/officeDocument/2006/relationships/font" Target="fonts/Raleway-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RobotoMono-bold.fntdata"/><Relationship Id="rId61" Type="http://schemas.openxmlformats.org/officeDocument/2006/relationships/font" Target="fonts/RobotoMono-regular.fntdata"/><Relationship Id="rId20" Type="http://schemas.openxmlformats.org/officeDocument/2006/relationships/slide" Target="slides/slide15.xml"/><Relationship Id="rId64" Type="http://schemas.openxmlformats.org/officeDocument/2006/relationships/font" Target="fonts/RobotoMono-boldItalic.fntdata"/><Relationship Id="rId63" Type="http://schemas.openxmlformats.org/officeDocument/2006/relationships/font" Target="fonts/RobotoMono-italic.fntdata"/><Relationship Id="rId22" Type="http://schemas.openxmlformats.org/officeDocument/2006/relationships/slide" Target="slides/slide17.xml"/><Relationship Id="rId66" Type="http://schemas.openxmlformats.org/officeDocument/2006/relationships/font" Target="fonts/LexendDeca-bold.fntdata"/><Relationship Id="rId21" Type="http://schemas.openxmlformats.org/officeDocument/2006/relationships/slide" Target="slides/slide16.xml"/><Relationship Id="rId65" Type="http://schemas.openxmlformats.org/officeDocument/2006/relationships/font" Target="fonts/LexendDeca-regular.fntdata"/><Relationship Id="rId24" Type="http://schemas.openxmlformats.org/officeDocument/2006/relationships/slide" Target="slides/slide19.xml"/><Relationship Id="rId23" Type="http://schemas.openxmlformats.org/officeDocument/2006/relationships/slide" Target="slides/slide18.xml"/><Relationship Id="rId67" Type="http://customschemas.google.com/relationships/presentationmetadata" Target="metadata"/><Relationship Id="rId60" Type="http://schemas.openxmlformats.org/officeDocument/2006/relationships/font" Target="fonts/ArialBlack-regular.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aleway-boldItalic.fntdata"/><Relationship Id="rId50" Type="http://schemas.openxmlformats.org/officeDocument/2006/relationships/font" Target="fonts/Raleway-italic.fntdata"/><Relationship Id="rId53" Type="http://schemas.openxmlformats.org/officeDocument/2006/relationships/font" Target="fonts/ProximaNova-bold.fntdata"/><Relationship Id="rId52" Type="http://schemas.openxmlformats.org/officeDocument/2006/relationships/font" Target="fonts/ProximaNova-regular.fntdata"/><Relationship Id="rId11" Type="http://schemas.openxmlformats.org/officeDocument/2006/relationships/slide" Target="slides/slide6.xml"/><Relationship Id="rId55" Type="http://schemas.openxmlformats.org/officeDocument/2006/relationships/font" Target="fonts/ProximaNova-boldItalic.fntdata"/><Relationship Id="rId10" Type="http://schemas.openxmlformats.org/officeDocument/2006/relationships/slide" Target="slides/slide5.xml"/><Relationship Id="rId54" Type="http://schemas.openxmlformats.org/officeDocument/2006/relationships/font" Target="fonts/ProximaNova-italic.fntdata"/><Relationship Id="rId13" Type="http://schemas.openxmlformats.org/officeDocument/2006/relationships/slide" Target="slides/slide8.xml"/><Relationship Id="rId57" Type="http://schemas.openxmlformats.org/officeDocument/2006/relationships/font" Target="fonts/Montserrat-bold.fntdata"/><Relationship Id="rId12" Type="http://schemas.openxmlformats.org/officeDocument/2006/relationships/slide" Target="slides/slide7.xml"/><Relationship Id="rId56" Type="http://schemas.openxmlformats.org/officeDocument/2006/relationships/font" Target="fonts/Montserrat-regular.fntdata"/><Relationship Id="rId15" Type="http://schemas.openxmlformats.org/officeDocument/2006/relationships/slide" Target="slides/slide10.xml"/><Relationship Id="rId59" Type="http://schemas.openxmlformats.org/officeDocument/2006/relationships/font" Target="fonts/Montserrat-boldItalic.fntdata"/><Relationship Id="rId14" Type="http://schemas.openxmlformats.org/officeDocument/2006/relationships/slide" Target="slides/slide9.xml"/><Relationship Id="rId58" Type="http://schemas.openxmlformats.org/officeDocument/2006/relationships/font" Target="fonts/Montserrat-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a3b7682ac2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g3a3b7682ac2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a3b7682ac2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g3a3b7682ac2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865bafc21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g3865bafc212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a3b7682ac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g3a3b7682ac2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88f1955a6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g388f1955a60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865bafc212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g3865bafc212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a3b7682ac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g3a3b7682ac2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865bafc212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g3865bafc212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865bafc212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g3865bafc212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88f1955a60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g388f1955a60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865bafc212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g3865bafc212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865bafc212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3865bafc212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88f1955a60_0_2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g388f1955a60_0_2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Link to color picker software: https://htmlcolorcodes.com/color-picker/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865bafc212_0_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g3865bafc212_0_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Link to color picker software: https://htmlcolorcodes.com/color-picker/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865bafc212_0_1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g3865bafc212_0_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Link to color picker software: https://htmlcolorcodes.com/color-picker/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865bafc212_0_1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g3865bafc212_0_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Link to color picker software: https://htmlcolorcodes.com/color-picker/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865bafc212_0_1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g3865bafc212_0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Link to color picker software: https://htmlcolorcodes.com/color-picker/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865bafc212_0_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g3865bafc212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Link to color picker software: https://htmlcolorcodes.com/color-picker/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88f1955a60_0_2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g388f1955a60_0_2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Link to color picker software: https://htmlcolorcodes.com/color-picker/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865bafc212_0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g3865bafc212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Link to color picker software: https://htmlcolorcodes.com/color-picker/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88f1955a60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g388f1955a60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865bafc212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g3865bafc212_0_1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865bafc212_0_1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g3865bafc212_0_1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Link to color picker software: https://htmlcolorcodes.com/color-picker/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88f1955a60_0_2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g388f1955a60_0_2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Link to color picker software: https://htmlcolorcodes.com/color-picker/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865bafc212_0_1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g3865bafc212_0_1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Link to color picker software: https://htmlcolorcodes.com/color-picker/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865bafc212_0_1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g3865bafc212_0_1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Link to color picker software: https://htmlcolorcodes.com/color-picker/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3865bafc212_0_1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g3865bafc212_0_1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Link to color picker software: https://htmlcolorcodes.com/color-picker/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865bafc212_0_1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g3865bafc212_0_1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Link to color picker software: https://htmlcolorcodes.com/color-picker/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a3b7682ac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g3a3b7682ac2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a3b7682ac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g3a3b7682ac2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a3b7682ac2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3a3b7682ac2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ria basic layout" type="title">
  <p:cSld name="TITLE">
    <p:spTree>
      <p:nvGrpSpPr>
        <p:cNvPr id="9" name="Shape 9"/>
        <p:cNvGrpSpPr/>
        <p:nvPr/>
      </p:nvGrpSpPr>
      <p:grpSpPr>
        <a:xfrm>
          <a:off x="0" y="0"/>
          <a:ext cx="0" cy="0"/>
          <a:chOff x="0" y="0"/>
          <a:chExt cx="0" cy="0"/>
        </a:xfrm>
      </p:grpSpPr>
      <p:sp>
        <p:nvSpPr>
          <p:cNvPr id="10" name="Google Shape;10;p18"/>
          <p:cNvSpPr/>
          <p:nvPr/>
        </p:nvSpPr>
        <p:spPr>
          <a:xfrm>
            <a:off x="80700" y="2651100"/>
            <a:ext cx="8982600" cy="24117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8"/>
          <p:cNvSpPr txBox="1"/>
          <p:nvPr>
            <p:ph type="ctrTitle"/>
          </p:nvPr>
        </p:nvSpPr>
        <p:spPr>
          <a:xfrm>
            <a:off x="485875" y="264475"/>
            <a:ext cx="8183700" cy="1473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800"/>
              <a:buFont typeface="Montserrat"/>
              <a:buNone/>
              <a:defRPr sz="3800">
                <a:latin typeface="Montserrat"/>
                <a:ea typeface="Montserrat"/>
                <a:cs typeface="Montserrat"/>
                <a:sym typeface="Montserrat"/>
              </a:defRPr>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2" name="Google Shape;12;p18"/>
          <p:cNvSpPr txBox="1"/>
          <p:nvPr>
            <p:ph idx="1" type="subTitle"/>
          </p:nvPr>
        </p:nvSpPr>
        <p:spPr>
          <a:xfrm>
            <a:off x="485875" y="1738075"/>
            <a:ext cx="8183700" cy="861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434343"/>
              </a:buClr>
              <a:buSzPts val="2400"/>
              <a:buFont typeface="Proxima Nova"/>
              <a:buNone/>
              <a:defRPr sz="2400">
                <a:solidFill>
                  <a:srgbClr val="434343"/>
                </a:solidFill>
                <a:latin typeface="Proxima Nova"/>
                <a:ea typeface="Proxima Nova"/>
                <a:cs typeface="Proxima Nova"/>
                <a:sym typeface="Proxima Nova"/>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3" name="Google Shape;13;p1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4" name="Google Shape;14;p18"/>
          <p:cNvPicPr preferRelativeResize="0"/>
          <p:nvPr/>
        </p:nvPicPr>
        <p:blipFill rotWithShape="1">
          <a:blip r:embed="rId2">
            <a:alphaModFix/>
          </a:blip>
          <a:srcRect b="0" l="0" r="0" t="0"/>
          <a:stretch/>
        </p:blipFill>
        <p:spPr>
          <a:xfrm>
            <a:off x="2812338" y="4333791"/>
            <a:ext cx="2921794" cy="45005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27"/>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27"/>
          <p:cNvSpPr txBox="1"/>
          <p:nvPr>
            <p:ph hasCustomPrompt="1" type="title"/>
          </p:nvPr>
        </p:nvSpPr>
        <p:spPr>
          <a:xfrm>
            <a:off x="311700" y="743001"/>
            <a:ext cx="8520600" cy="20064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Font typeface="Arial"/>
              <a:buNone/>
              <a:defRPr sz="12000">
                <a:latin typeface="Arial"/>
                <a:ea typeface="Arial"/>
                <a:cs typeface="Arial"/>
                <a:sym typeface="Arial"/>
              </a:defRPr>
            </a:lvl1pPr>
            <a:lvl2pPr lvl="1" algn="ctr">
              <a:lnSpc>
                <a:spcPct val="100000"/>
              </a:lnSpc>
              <a:spcBef>
                <a:spcPts val="0"/>
              </a:spcBef>
              <a:spcAft>
                <a:spcPts val="0"/>
              </a:spcAft>
              <a:buSzPts val="12000"/>
              <a:buFont typeface="Arial"/>
              <a:buNone/>
              <a:defRPr sz="12000">
                <a:latin typeface="Arial"/>
                <a:ea typeface="Arial"/>
                <a:cs typeface="Arial"/>
                <a:sym typeface="Arial"/>
              </a:defRPr>
            </a:lvl2pPr>
            <a:lvl3pPr lvl="2" algn="ctr">
              <a:lnSpc>
                <a:spcPct val="100000"/>
              </a:lnSpc>
              <a:spcBef>
                <a:spcPts val="0"/>
              </a:spcBef>
              <a:spcAft>
                <a:spcPts val="0"/>
              </a:spcAft>
              <a:buSzPts val="12000"/>
              <a:buFont typeface="Arial"/>
              <a:buNone/>
              <a:defRPr sz="12000">
                <a:latin typeface="Arial"/>
                <a:ea typeface="Arial"/>
                <a:cs typeface="Arial"/>
                <a:sym typeface="Arial"/>
              </a:defRPr>
            </a:lvl3pPr>
            <a:lvl4pPr lvl="3" algn="ctr">
              <a:lnSpc>
                <a:spcPct val="100000"/>
              </a:lnSpc>
              <a:spcBef>
                <a:spcPts val="0"/>
              </a:spcBef>
              <a:spcAft>
                <a:spcPts val="0"/>
              </a:spcAft>
              <a:buSzPts val="12000"/>
              <a:buFont typeface="Arial"/>
              <a:buNone/>
              <a:defRPr sz="12000">
                <a:latin typeface="Arial"/>
                <a:ea typeface="Arial"/>
                <a:cs typeface="Arial"/>
                <a:sym typeface="Arial"/>
              </a:defRPr>
            </a:lvl4pPr>
            <a:lvl5pPr lvl="4" algn="ctr">
              <a:lnSpc>
                <a:spcPct val="100000"/>
              </a:lnSpc>
              <a:spcBef>
                <a:spcPts val="0"/>
              </a:spcBef>
              <a:spcAft>
                <a:spcPts val="0"/>
              </a:spcAft>
              <a:buSzPts val="12000"/>
              <a:buFont typeface="Arial"/>
              <a:buNone/>
              <a:defRPr sz="12000">
                <a:latin typeface="Arial"/>
                <a:ea typeface="Arial"/>
                <a:cs typeface="Arial"/>
                <a:sym typeface="Arial"/>
              </a:defRPr>
            </a:lvl5pPr>
            <a:lvl6pPr lvl="5" algn="ctr">
              <a:lnSpc>
                <a:spcPct val="100000"/>
              </a:lnSpc>
              <a:spcBef>
                <a:spcPts val="0"/>
              </a:spcBef>
              <a:spcAft>
                <a:spcPts val="0"/>
              </a:spcAft>
              <a:buSzPts val="12000"/>
              <a:buFont typeface="Arial"/>
              <a:buNone/>
              <a:defRPr sz="12000">
                <a:latin typeface="Arial"/>
                <a:ea typeface="Arial"/>
                <a:cs typeface="Arial"/>
                <a:sym typeface="Arial"/>
              </a:defRPr>
            </a:lvl6pPr>
            <a:lvl7pPr lvl="6" algn="ctr">
              <a:lnSpc>
                <a:spcPct val="100000"/>
              </a:lnSpc>
              <a:spcBef>
                <a:spcPts val="0"/>
              </a:spcBef>
              <a:spcAft>
                <a:spcPts val="0"/>
              </a:spcAft>
              <a:buSzPts val="12000"/>
              <a:buFont typeface="Arial"/>
              <a:buNone/>
              <a:defRPr sz="12000">
                <a:latin typeface="Arial"/>
                <a:ea typeface="Arial"/>
                <a:cs typeface="Arial"/>
                <a:sym typeface="Arial"/>
              </a:defRPr>
            </a:lvl7pPr>
            <a:lvl8pPr lvl="7" algn="ctr">
              <a:lnSpc>
                <a:spcPct val="100000"/>
              </a:lnSpc>
              <a:spcBef>
                <a:spcPts val="0"/>
              </a:spcBef>
              <a:spcAft>
                <a:spcPts val="0"/>
              </a:spcAft>
              <a:buSzPts val="12000"/>
              <a:buFont typeface="Arial"/>
              <a:buNone/>
              <a:defRPr sz="12000">
                <a:latin typeface="Arial"/>
                <a:ea typeface="Arial"/>
                <a:cs typeface="Arial"/>
                <a:sym typeface="Arial"/>
              </a:defRPr>
            </a:lvl8pPr>
            <a:lvl9pPr lvl="8" algn="ctr">
              <a:lnSpc>
                <a:spcPct val="100000"/>
              </a:lnSpc>
              <a:spcBef>
                <a:spcPts val="0"/>
              </a:spcBef>
              <a:spcAft>
                <a:spcPts val="0"/>
              </a:spcAft>
              <a:buSzPts val="12000"/>
              <a:buFont typeface="Arial"/>
              <a:buNone/>
              <a:defRPr sz="12000">
                <a:latin typeface="Arial"/>
                <a:ea typeface="Arial"/>
                <a:cs typeface="Arial"/>
                <a:sym typeface="Arial"/>
              </a:defRPr>
            </a:lvl9pPr>
          </a:lstStyle>
          <a:p>
            <a:r>
              <a:t>xx%</a:t>
            </a:r>
          </a:p>
        </p:txBody>
      </p:sp>
      <p:sp>
        <p:nvSpPr>
          <p:cNvPr id="54" name="Google Shape;54;p27"/>
          <p:cNvSpPr txBox="1"/>
          <p:nvPr>
            <p:ph idx="1" type="body"/>
          </p:nvPr>
        </p:nvSpPr>
        <p:spPr>
          <a:xfrm>
            <a:off x="311700" y="2845182"/>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Clr>
                <a:schemeClr val="lt1"/>
              </a:buClr>
              <a:buSzPts val="1800"/>
              <a:buChar char="●"/>
              <a:defRPr>
                <a:solidFill>
                  <a:schemeClr val="lt1"/>
                </a:solidFill>
              </a:defRPr>
            </a:lvl1pPr>
            <a:lvl2pPr indent="-317500" lvl="1" marL="914400" algn="ctr">
              <a:lnSpc>
                <a:spcPct val="115000"/>
              </a:lnSpc>
              <a:spcBef>
                <a:spcPts val="0"/>
              </a:spcBef>
              <a:spcAft>
                <a:spcPts val="0"/>
              </a:spcAft>
              <a:buClr>
                <a:schemeClr val="lt1"/>
              </a:buClr>
              <a:buSzPts val="1400"/>
              <a:buChar char="○"/>
              <a:defRPr>
                <a:solidFill>
                  <a:schemeClr val="lt1"/>
                </a:solidFill>
              </a:defRPr>
            </a:lvl2pPr>
            <a:lvl3pPr indent="-317500" lvl="2" marL="1371600" algn="ctr">
              <a:lnSpc>
                <a:spcPct val="115000"/>
              </a:lnSpc>
              <a:spcBef>
                <a:spcPts val="0"/>
              </a:spcBef>
              <a:spcAft>
                <a:spcPts val="0"/>
              </a:spcAft>
              <a:buClr>
                <a:schemeClr val="lt1"/>
              </a:buClr>
              <a:buSzPts val="1400"/>
              <a:buChar char="■"/>
              <a:defRPr>
                <a:solidFill>
                  <a:schemeClr val="lt1"/>
                </a:solidFill>
              </a:defRPr>
            </a:lvl3pPr>
            <a:lvl4pPr indent="-317500" lvl="3" marL="1828800" algn="ctr">
              <a:lnSpc>
                <a:spcPct val="115000"/>
              </a:lnSpc>
              <a:spcBef>
                <a:spcPts val="0"/>
              </a:spcBef>
              <a:spcAft>
                <a:spcPts val="0"/>
              </a:spcAft>
              <a:buClr>
                <a:schemeClr val="lt1"/>
              </a:buClr>
              <a:buSzPts val="1400"/>
              <a:buChar char="●"/>
              <a:defRPr>
                <a:solidFill>
                  <a:schemeClr val="lt1"/>
                </a:solidFill>
              </a:defRPr>
            </a:lvl4pPr>
            <a:lvl5pPr indent="-317500" lvl="4" marL="2286000" algn="ctr">
              <a:lnSpc>
                <a:spcPct val="115000"/>
              </a:lnSpc>
              <a:spcBef>
                <a:spcPts val="0"/>
              </a:spcBef>
              <a:spcAft>
                <a:spcPts val="0"/>
              </a:spcAft>
              <a:buClr>
                <a:schemeClr val="lt1"/>
              </a:buClr>
              <a:buSzPts val="1400"/>
              <a:buChar char="○"/>
              <a:defRPr>
                <a:solidFill>
                  <a:schemeClr val="lt1"/>
                </a:solidFill>
              </a:defRPr>
            </a:lvl5pPr>
            <a:lvl6pPr indent="-317500" lvl="5" marL="2743200" algn="ctr">
              <a:lnSpc>
                <a:spcPct val="115000"/>
              </a:lnSpc>
              <a:spcBef>
                <a:spcPts val="0"/>
              </a:spcBef>
              <a:spcAft>
                <a:spcPts val="0"/>
              </a:spcAft>
              <a:buClr>
                <a:schemeClr val="lt1"/>
              </a:buClr>
              <a:buSzPts val="1400"/>
              <a:buChar char="■"/>
              <a:defRPr>
                <a:solidFill>
                  <a:schemeClr val="lt1"/>
                </a:solidFill>
              </a:defRPr>
            </a:lvl6pPr>
            <a:lvl7pPr indent="-317500" lvl="6" marL="3200400" algn="ctr">
              <a:lnSpc>
                <a:spcPct val="115000"/>
              </a:lnSpc>
              <a:spcBef>
                <a:spcPts val="0"/>
              </a:spcBef>
              <a:spcAft>
                <a:spcPts val="0"/>
              </a:spcAft>
              <a:buClr>
                <a:schemeClr val="lt1"/>
              </a:buClr>
              <a:buSzPts val="1400"/>
              <a:buChar char="●"/>
              <a:defRPr>
                <a:solidFill>
                  <a:schemeClr val="lt1"/>
                </a:solidFill>
              </a:defRPr>
            </a:lvl7pPr>
            <a:lvl8pPr indent="-317500" lvl="7" marL="3657600" algn="ctr">
              <a:lnSpc>
                <a:spcPct val="115000"/>
              </a:lnSpc>
              <a:spcBef>
                <a:spcPts val="0"/>
              </a:spcBef>
              <a:spcAft>
                <a:spcPts val="0"/>
              </a:spcAft>
              <a:buClr>
                <a:schemeClr val="lt1"/>
              </a:buClr>
              <a:buSzPts val="1400"/>
              <a:buChar char="○"/>
              <a:defRPr>
                <a:solidFill>
                  <a:schemeClr val="lt1"/>
                </a:solidFill>
              </a:defRPr>
            </a:lvl8pPr>
            <a:lvl9pPr indent="-317500" lvl="8" marL="4114800" algn="ctr">
              <a:lnSpc>
                <a:spcPct val="115000"/>
              </a:lnSpc>
              <a:spcBef>
                <a:spcPts val="0"/>
              </a:spcBef>
              <a:spcAft>
                <a:spcPts val="0"/>
              </a:spcAft>
              <a:buClr>
                <a:schemeClr val="lt1"/>
              </a:buClr>
              <a:buSzPts val="1400"/>
              <a:buChar char="■"/>
              <a:defRPr>
                <a:solidFill>
                  <a:schemeClr val="lt1"/>
                </a:solidFill>
              </a:defRPr>
            </a:lvl9pPr>
          </a:lstStyle>
          <a:p/>
        </p:txBody>
      </p:sp>
      <p:sp>
        <p:nvSpPr>
          <p:cNvPr id="55" name="Google Shape;55;p2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2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8" name="Shape 58"/>
        <p:cNvGrpSpPr/>
        <p:nvPr/>
      </p:nvGrpSpPr>
      <p:grpSpPr>
        <a:xfrm>
          <a:off x="0" y="0"/>
          <a:ext cx="0" cy="0"/>
          <a:chOff x="0" y="0"/>
          <a:chExt cx="0" cy="0"/>
        </a:xfrm>
      </p:grpSpPr>
      <p:sp>
        <p:nvSpPr>
          <p:cNvPr id="59" name="Google Shape;59;p29"/>
          <p:cNvSpPr txBox="1"/>
          <p:nvPr>
            <p:ph type="title"/>
          </p:nvPr>
        </p:nvSpPr>
        <p:spPr>
          <a:xfrm>
            <a:off x="195262" y="171450"/>
            <a:ext cx="8015400" cy="685800"/>
          </a:xfrm>
          <a:prstGeom prst="rect">
            <a:avLst/>
          </a:prstGeom>
          <a:noFill/>
          <a:ln>
            <a:noFill/>
          </a:ln>
        </p:spPr>
        <p:txBody>
          <a:bodyPr anchorCtr="0" anchor="ctr" bIns="91425" lIns="91425" spcFirstLastPara="1" rIns="91425" wrap="square" tIns="91425">
            <a:normAutofit/>
          </a:bodyPr>
          <a:lstStyle>
            <a:lvl1pPr lvl="0" marR="0" algn="l">
              <a:lnSpc>
                <a:spcPct val="100000"/>
              </a:lnSpc>
              <a:spcBef>
                <a:spcPts val="0"/>
              </a:spcBef>
              <a:spcAft>
                <a:spcPts val="0"/>
              </a:spcAft>
              <a:buSzPts val="3000"/>
              <a:buNone/>
              <a:defRPr b="0" i="0" sz="4200" u="none" cap="none" strike="noStrike">
                <a:solidFill>
                  <a:schemeClr val="dk2"/>
                </a:solidFill>
                <a:latin typeface="Arial"/>
                <a:ea typeface="Arial"/>
                <a:cs typeface="Arial"/>
                <a:sym typeface="Arial"/>
              </a:defRPr>
            </a:lvl1pPr>
            <a:lvl2pPr lvl="1" marR="0" algn="l">
              <a:lnSpc>
                <a:spcPct val="100000"/>
              </a:lnSpc>
              <a:spcBef>
                <a:spcPts val="0"/>
              </a:spcBef>
              <a:spcAft>
                <a:spcPts val="0"/>
              </a:spcAft>
              <a:buSzPts val="3000"/>
              <a:buNone/>
              <a:defRPr b="0" i="0" sz="42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SzPts val="3000"/>
              <a:buNone/>
              <a:defRPr b="0" i="0" sz="42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SzPts val="3000"/>
              <a:buNone/>
              <a:defRPr b="0" i="0" sz="42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SzPts val="3000"/>
              <a:buNone/>
              <a:defRPr b="0" i="0" sz="42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SzPts val="3000"/>
              <a:buNone/>
              <a:defRPr b="0" i="0" sz="42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SzPts val="3000"/>
              <a:buNone/>
              <a:defRPr b="0" i="0" sz="42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SzPts val="3000"/>
              <a:buNone/>
              <a:defRPr b="0" i="0" sz="42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SzPts val="3000"/>
              <a:buNone/>
              <a:defRPr b="0" i="0" sz="4200" u="none" cap="none" strike="noStrike">
                <a:solidFill>
                  <a:schemeClr val="dk2"/>
                </a:solidFill>
                <a:latin typeface="Arial"/>
                <a:ea typeface="Arial"/>
                <a:cs typeface="Arial"/>
                <a:sym typeface="Arial"/>
              </a:defRPr>
            </a:lvl9pPr>
          </a:lstStyle>
          <a:p/>
        </p:txBody>
      </p:sp>
      <p:sp>
        <p:nvSpPr>
          <p:cNvPr id="60" name="Google Shape;60;p29"/>
          <p:cNvSpPr txBox="1"/>
          <p:nvPr>
            <p:ph idx="1" type="body"/>
          </p:nvPr>
        </p:nvSpPr>
        <p:spPr>
          <a:xfrm>
            <a:off x="609600" y="1200150"/>
            <a:ext cx="7924800" cy="3314700"/>
          </a:xfrm>
          <a:prstGeom prst="rect">
            <a:avLst/>
          </a:prstGeom>
          <a:noFill/>
          <a:ln>
            <a:noFill/>
          </a:ln>
        </p:spPr>
        <p:txBody>
          <a:bodyPr anchorCtr="0" anchor="t" bIns="91425" lIns="91425" spcFirstLastPara="1" rIns="91425" wrap="square" tIns="91425">
            <a:normAutofit/>
          </a:bodyPr>
          <a:lstStyle>
            <a:lvl1pPr indent="-391160" lvl="0" marL="457200" marR="0" algn="l">
              <a:lnSpc>
                <a:spcPct val="115000"/>
              </a:lnSpc>
              <a:spcBef>
                <a:spcPts val="640"/>
              </a:spcBef>
              <a:spcAft>
                <a:spcPts val="0"/>
              </a:spcAft>
              <a:buClr>
                <a:schemeClr val="hlink"/>
              </a:buClr>
              <a:buSzPts val="2560"/>
              <a:buFont typeface="Noto Sans Symbols"/>
              <a:buChar char="●"/>
              <a:defRPr b="0" i="0" sz="3200" u="none" cap="none" strike="noStrike">
                <a:solidFill>
                  <a:schemeClr val="dk1"/>
                </a:solidFill>
                <a:latin typeface="Arial"/>
                <a:ea typeface="Arial"/>
                <a:cs typeface="Arial"/>
                <a:sym typeface="Arial"/>
              </a:defRPr>
            </a:lvl1pPr>
            <a:lvl2pPr indent="-353060" lvl="1" marL="914400" marR="0" algn="l">
              <a:lnSpc>
                <a:spcPct val="115000"/>
              </a:lnSpc>
              <a:spcBef>
                <a:spcPts val="560"/>
              </a:spcBef>
              <a:spcAft>
                <a:spcPts val="0"/>
              </a:spcAft>
              <a:buClr>
                <a:schemeClr val="accent1"/>
              </a:buClr>
              <a:buSzPts val="1960"/>
              <a:buFont typeface="Noto Sans Symbols"/>
              <a:buChar char="●"/>
              <a:defRPr b="0" i="0" sz="2800" u="none" cap="none" strike="noStrike">
                <a:solidFill>
                  <a:schemeClr val="dk1"/>
                </a:solidFill>
                <a:latin typeface="Arial"/>
                <a:ea typeface="Arial"/>
                <a:cs typeface="Arial"/>
                <a:sym typeface="Arial"/>
              </a:defRPr>
            </a:lvl2pPr>
            <a:lvl3pPr indent="-327660" lvl="2" marL="1371600" marR="0" algn="l">
              <a:lnSpc>
                <a:spcPct val="115000"/>
              </a:lnSpc>
              <a:spcBef>
                <a:spcPts val="480"/>
              </a:spcBef>
              <a:spcAft>
                <a:spcPts val="0"/>
              </a:spcAft>
              <a:buClr>
                <a:schemeClr val="lt2"/>
              </a:buClr>
              <a:buSzPts val="1560"/>
              <a:buFont typeface="Noto Sans Symbols"/>
              <a:buChar char="●"/>
              <a:defRPr b="0" i="0" sz="2400" u="none" cap="none" strike="noStrike">
                <a:solidFill>
                  <a:schemeClr val="dk1"/>
                </a:solidFill>
                <a:latin typeface="Arial"/>
                <a:ea typeface="Arial"/>
                <a:cs typeface="Arial"/>
                <a:sym typeface="Arial"/>
              </a:defRPr>
            </a:lvl3pPr>
            <a:lvl4pPr indent="-304800" lvl="3" marL="1828800" marR="0" algn="l">
              <a:lnSpc>
                <a:spcPct val="115000"/>
              </a:lnSpc>
              <a:spcBef>
                <a:spcPts val="400"/>
              </a:spcBef>
              <a:spcAft>
                <a:spcPts val="0"/>
              </a:spcAft>
              <a:buClr>
                <a:schemeClr val="hlink"/>
              </a:buClr>
              <a:buSzPts val="1200"/>
              <a:buFont typeface="Noto Sans Symbols"/>
              <a:buChar char="●"/>
              <a:defRPr b="0" i="0" sz="2000" u="none" cap="none" strike="noStrike">
                <a:solidFill>
                  <a:schemeClr val="dk1"/>
                </a:solidFill>
                <a:latin typeface="Arial"/>
                <a:ea typeface="Arial"/>
                <a:cs typeface="Arial"/>
                <a:sym typeface="Arial"/>
              </a:defRPr>
            </a:lvl4pPr>
            <a:lvl5pPr indent="-279400" lvl="4" marL="2286000" marR="0" algn="l">
              <a:lnSpc>
                <a:spcPct val="115000"/>
              </a:lnSpc>
              <a:spcBef>
                <a:spcPts val="400"/>
              </a:spcBef>
              <a:spcAft>
                <a:spcPts val="0"/>
              </a:spcAft>
              <a:buClr>
                <a:schemeClr val="lt2"/>
              </a:buClr>
              <a:buSzPts val="800"/>
              <a:buFont typeface="Noto Sans Symbols"/>
              <a:buChar char="●"/>
              <a:defRPr b="0" i="0" sz="2000" u="none" cap="none" strike="noStrike">
                <a:solidFill>
                  <a:schemeClr val="dk1"/>
                </a:solidFill>
                <a:latin typeface="Arial"/>
                <a:ea typeface="Arial"/>
                <a:cs typeface="Arial"/>
                <a:sym typeface="Arial"/>
              </a:defRPr>
            </a:lvl5pPr>
            <a:lvl6pPr indent="-279400" lvl="5" marL="2743200" marR="0" algn="l">
              <a:lnSpc>
                <a:spcPct val="115000"/>
              </a:lnSpc>
              <a:spcBef>
                <a:spcPts val="400"/>
              </a:spcBef>
              <a:spcAft>
                <a:spcPts val="0"/>
              </a:spcAft>
              <a:buClr>
                <a:schemeClr val="lt2"/>
              </a:buClr>
              <a:buSzPts val="800"/>
              <a:buFont typeface="Noto Sans Symbols"/>
              <a:buChar char="●"/>
              <a:defRPr b="0" i="0" sz="2000" u="none" cap="none" strike="noStrike">
                <a:solidFill>
                  <a:schemeClr val="dk1"/>
                </a:solidFill>
                <a:latin typeface="Arial"/>
                <a:ea typeface="Arial"/>
                <a:cs typeface="Arial"/>
                <a:sym typeface="Arial"/>
              </a:defRPr>
            </a:lvl6pPr>
            <a:lvl7pPr indent="-279400" lvl="6" marL="3200400" marR="0" algn="l">
              <a:lnSpc>
                <a:spcPct val="115000"/>
              </a:lnSpc>
              <a:spcBef>
                <a:spcPts val="400"/>
              </a:spcBef>
              <a:spcAft>
                <a:spcPts val="0"/>
              </a:spcAft>
              <a:buClr>
                <a:schemeClr val="lt2"/>
              </a:buClr>
              <a:buSzPts val="800"/>
              <a:buFont typeface="Noto Sans Symbols"/>
              <a:buChar char="●"/>
              <a:defRPr b="0" i="0" sz="2000" u="none" cap="none" strike="noStrike">
                <a:solidFill>
                  <a:schemeClr val="dk1"/>
                </a:solidFill>
                <a:latin typeface="Arial"/>
                <a:ea typeface="Arial"/>
                <a:cs typeface="Arial"/>
                <a:sym typeface="Arial"/>
              </a:defRPr>
            </a:lvl7pPr>
            <a:lvl8pPr indent="-279400" lvl="7" marL="3657600" marR="0" algn="l">
              <a:lnSpc>
                <a:spcPct val="115000"/>
              </a:lnSpc>
              <a:spcBef>
                <a:spcPts val="400"/>
              </a:spcBef>
              <a:spcAft>
                <a:spcPts val="0"/>
              </a:spcAft>
              <a:buClr>
                <a:schemeClr val="lt2"/>
              </a:buClr>
              <a:buSzPts val="800"/>
              <a:buFont typeface="Noto Sans Symbols"/>
              <a:buChar char="●"/>
              <a:defRPr b="0" i="0" sz="2000" u="none" cap="none" strike="noStrike">
                <a:solidFill>
                  <a:schemeClr val="dk1"/>
                </a:solidFill>
                <a:latin typeface="Arial"/>
                <a:ea typeface="Arial"/>
                <a:cs typeface="Arial"/>
                <a:sym typeface="Arial"/>
              </a:defRPr>
            </a:lvl8pPr>
            <a:lvl9pPr indent="-279400" lvl="8" marL="4114800" marR="0" algn="l">
              <a:lnSpc>
                <a:spcPct val="115000"/>
              </a:lnSpc>
              <a:spcBef>
                <a:spcPts val="400"/>
              </a:spcBef>
              <a:spcAft>
                <a:spcPts val="0"/>
              </a:spcAft>
              <a:buClr>
                <a:schemeClr val="lt2"/>
              </a:buClr>
              <a:buSzPts val="800"/>
              <a:buFont typeface="Noto Sans Symbols"/>
              <a:buChar char="●"/>
              <a:defRPr b="0" i="0" sz="2000" u="none" cap="none" strike="noStrike">
                <a:solidFill>
                  <a:schemeClr val="dk1"/>
                </a:solidFill>
                <a:latin typeface="Arial"/>
                <a:ea typeface="Arial"/>
                <a:cs typeface="Arial"/>
                <a:sym typeface="Arial"/>
              </a:defRPr>
            </a:lvl9pPr>
          </a:lstStyle>
          <a:p/>
        </p:txBody>
      </p:sp>
      <p:sp>
        <p:nvSpPr>
          <p:cNvPr id="61" name="Google Shape;61;p29"/>
          <p:cNvSpPr txBox="1"/>
          <p:nvPr>
            <p:ph idx="10" type="dt"/>
          </p:nvPr>
        </p:nvSpPr>
        <p:spPr>
          <a:xfrm>
            <a:off x="457200" y="4686300"/>
            <a:ext cx="2133600" cy="3429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2" name="Google Shape;62;p29"/>
          <p:cNvSpPr txBox="1"/>
          <p:nvPr>
            <p:ph idx="11" type="ftr"/>
          </p:nvPr>
        </p:nvSpPr>
        <p:spPr>
          <a:xfrm>
            <a:off x="3124200" y="4686300"/>
            <a:ext cx="2895600" cy="3429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3" name="Google Shape;63;p29"/>
          <p:cNvSpPr txBox="1"/>
          <p:nvPr>
            <p:ph idx="12" type="sldNum"/>
          </p:nvPr>
        </p:nvSpPr>
        <p:spPr>
          <a:xfrm>
            <a:off x="6553200" y="4686300"/>
            <a:ext cx="2133600" cy="342900"/>
          </a:xfrm>
          <a:prstGeom prst="rect">
            <a:avLst/>
          </a:prstGeom>
          <a:noFill/>
          <a:ln>
            <a:noFill/>
          </a:ln>
        </p:spPr>
        <p:txBody>
          <a:bodyPr anchorCtr="0" anchor="b" bIns="45700" lIns="91425" spcFirstLastPara="1" rIns="91425" wrap="square" tIns="45700">
            <a:normAutofit/>
          </a:bodyPr>
          <a:lstStyle>
            <a:lvl1pPr indent="0" lvl="0" marL="0" marR="0" algn="r">
              <a:lnSpc>
                <a:spcPct val="100000"/>
              </a:lnSpc>
              <a:spcBef>
                <a:spcPts val="0"/>
              </a:spcBef>
              <a:spcAft>
                <a:spcPts val="0"/>
              </a:spcAft>
              <a:buClr>
                <a:schemeClr val="dk1"/>
              </a:buClr>
              <a:buSzPts val="1200"/>
              <a:buFont typeface="Arial Black"/>
              <a:buNone/>
              <a:defRPr b="0" i="0" sz="1200" u="none" cap="none" strike="noStrik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cap="none" strike="noStrik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cap="none" strike="noStrik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cap="none" strike="noStrik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cap="none" strike="noStrik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cap="none" strike="noStrik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cap="none" strike="noStrik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cap="none" strike="noStrik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cap="none" strike="noStrik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
              <a:t>‹#›</a:t>
            </a:fld>
            <a:endParaRPr sz="1000">
              <a:solidFill>
                <a:schemeClr val="lt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1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7" name="Google Shape;17;p19"/>
          <p:cNvPicPr preferRelativeResize="0"/>
          <p:nvPr/>
        </p:nvPicPr>
        <p:blipFill rotWithShape="1">
          <a:blip r:embed="rId2">
            <a:alphaModFix/>
          </a:blip>
          <a:srcRect b="0" l="0" r="0" t="0"/>
          <a:stretch/>
        </p:blipFill>
        <p:spPr>
          <a:xfrm>
            <a:off x="6974056" y="4838273"/>
            <a:ext cx="1436856" cy="221325"/>
          </a:xfrm>
          <a:prstGeom prst="rect">
            <a:avLst/>
          </a:prstGeom>
          <a:noFill/>
          <a:ln>
            <a:noFill/>
          </a:ln>
        </p:spPr>
      </p:pic>
      <p:sp>
        <p:nvSpPr>
          <p:cNvPr id="18" name="Google Shape;18;p19"/>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Font typeface="Montserrat"/>
              <a:buNone/>
              <a:defRPr sz="3600">
                <a:latin typeface="Montserrat"/>
                <a:ea typeface="Montserrat"/>
                <a:cs typeface="Montserrat"/>
                <a:sym typeface="Montserrat"/>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9" name="Google Shape;19;p19"/>
          <p:cNvSpPr txBox="1"/>
          <p:nvPr>
            <p:ph idx="1" type="body"/>
          </p:nvPr>
        </p:nvSpPr>
        <p:spPr>
          <a:xfrm>
            <a:off x="311700" y="1181725"/>
            <a:ext cx="7428000" cy="3416400"/>
          </a:xfrm>
          <a:prstGeom prst="rect">
            <a:avLst/>
          </a:prstGeom>
          <a:noFill/>
          <a:ln>
            <a:noFill/>
          </a:ln>
        </p:spPr>
        <p:txBody>
          <a:bodyPr anchorCtr="0" anchor="t" bIns="91425" lIns="91425" spcFirstLastPara="1" rIns="91425" wrap="square" tIns="91425">
            <a:normAutofit/>
          </a:bodyPr>
          <a:lstStyle>
            <a:lvl1pPr indent="-419100" lvl="0" marL="457200" algn="l">
              <a:lnSpc>
                <a:spcPct val="115000"/>
              </a:lnSpc>
              <a:spcBef>
                <a:spcPts val="0"/>
              </a:spcBef>
              <a:spcAft>
                <a:spcPts val="0"/>
              </a:spcAft>
              <a:buClr>
                <a:srgbClr val="434343"/>
              </a:buClr>
              <a:buSzPts val="3000"/>
              <a:buFont typeface="Proxima Nova"/>
              <a:buChar char="●"/>
              <a:defRPr sz="3000">
                <a:solidFill>
                  <a:srgbClr val="434343"/>
                </a:solidFill>
                <a:latin typeface="Proxima Nova"/>
                <a:ea typeface="Proxima Nova"/>
                <a:cs typeface="Proxima Nova"/>
                <a:sym typeface="Proxima Nova"/>
              </a:defRPr>
            </a:lvl1pPr>
            <a:lvl2pPr indent="-381000" lvl="1" marL="914400" algn="l">
              <a:lnSpc>
                <a:spcPct val="115000"/>
              </a:lnSpc>
              <a:spcBef>
                <a:spcPts val="0"/>
              </a:spcBef>
              <a:spcAft>
                <a:spcPts val="0"/>
              </a:spcAft>
              <a:buSzPts val="2400"/>
              <a:buFont typeface="Proxima Nova"/>
              <a:buChar char="○"/>
              <a:defRPr sz="2400">
                <a:latin typeface="Proxima Nova"/>
                <a:ea typeface="Proxima Nova"/>
                <a:cs typeface="Proxima Nova"/>
                <a:sym typeface="Proxima Nova"/>
              </a:defRPr>
            </a:lvl2pPr>
            <a:lvl3pPr indent="-381000" lvl="2" marL="1371600" algn="l">
              <a:lnSpc>
                <a:spcPct val="115000"/>
              </a:lnSpc>
              <a:spcBef>
                <a:spcPts val="0"/>
              </a:spcBef>
              <a:spcAft>
                <a:spcPts val="0"/>
              </a:spcAft>
              <a:buSzPts val="2400"/>
              <a:buFont typeface="Proxima Nova"/>
              <a:buChar char="■"/>
              <a:defRPr sz="2400">
                <a:latin typeface="Proxima Nova"/>
                <a:ea typeface="Proxima Nova"/>
                <a:cs typeface="Proxima Nova"/>
                <a:sym typeface="Proxima Nova"/>
              </a:defRPr>
            </a:lvl3pPr>
            <a:lvl4pPr indent="-342900" lvl="3" marL="1828800" algn="l">
              <a:lnSpc>
                <a:spcPct val="115000"/>
              </a:lnSpc>
              <a:spcBef>
                <a:spcPts val="0"/>
              </a:spcBef>
              <a:spcAft>
                <a:spcPts val="0"/>
              </a:spcAft>
              <a:buSzPts val="1800"/>
              <a:buFont typeface="Proxima Nova"/>
              <a:buChar char="●"/>
              <a:defRPr sz="1800">
                <a:latin typeface="Proxima Nova"/>
                <a:ea typeface="Proxima Nova"/>
                <a:cs typeface="Proxima Nova"/>
                <a:sym typeface="Proxima Nova"/>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20" name="Google Shape;20;p19" title="botLogo.png"/>
          <p:cNvPicPr preferRelativeResize="0"/>
          <p:nvPr/>
        </p:nvPicPr>
        <p:blipFill rotWithShape="1">
          <a:blip r:embed="rId3">
            <a:alphaModFix/>
          </a:blip>
          <a:srcRect b="0" l="0" r="0" t="0"/>
          <a:stretch/>
        </p:blipFill>
        <p:spPr>
          <a:xfrm>
            <a:off x="144324" y="4374349"/>
            <a:ext cx="384126" cy="685249"/>
          </a:xfrm>
          <a:prstGeom prst="rect">
            <a:avLst/>
          </a:prstGeom>
          <a:noFill/>
          <a:ln>
            <a:noFill/>
          </a:ln>
        </p:spPr>
      </p:pic>
      <p:pic>
        <p:nvPicPr>
          <p:cNvPr id="21" name="Google Shape;21;p19" title="gift_border.png"/>
          <p:cNvPicPr preferRelativeResize="0"/>
          <p:nvPr/>
        </p:nvPicPr>
        <p:blipFill>
          <a:blip r:embed="rId4">
            <a:alphaModFix/>
          </a:blip>
          <a:stretch>
            <a:fillRect/>
          </a:stretch>
        </p:blipFill>
        <p:spPr>
          <a:xfrm>
            <a:off x="7739700" y="445025"/>
            <a:ext cx="1287400" cy="41391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sp>
        <p:nvSpPr>
          <p:cNvPr id="23" name="Google Shape;23;p20"/>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0"/>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25" name="Google Shape;25;p2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2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8" name="Google Shape;28;p2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9" name="Google Shape;29;p2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0" name="Google Shape;30;p2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22"/>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3" name="Google Shape;33;p2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2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2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2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8" name="Shape 38"/>
        <p:cNvGrpSpPr/>
        <p:nvPr/>
      </p:nvGrpSpPr>
      <p:grpSpPr>
        <a:xfrm>
          <a:off x="0" y="0"/>
          <a:ext cx="0" cy="0"/>
          <a:chOff x="0" y="0"/>
          <a:chExt cx="0" cy="0"/>
        </a:xfrm>
      </p:grpSpPr>
      <p:sp>
        <p:nvSpPr>
          <p:cNvPr id="39" name="Google Shape;39;p24"/>
          <p:cNvSpPr txBox="1"/>
          <p:nvPr>
            <p:ph type="title"/>
          </p:nvPr>
        </p:nvSpPr>
        <p:spPr>
          <a:xfrm>
            <a:off x="490250" y="526350"/>
            <a:ext cx="56040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40" name="Google Shape;40;p2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25"/>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3" name="Google Shape;43;p25"/>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25"/>
          <p:cNvSpPr txBox="1"/>
          <p:nvPr>
            <p:ph type="title"/>
          </p:nvPr>
        </p:nvSpPr>
        <p:spPr>
          <a:xfrm>
            <a:off x="265500" y="1181700"/>
            <a:ext cx="4045200" cy="1533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45" name="Google Shape;45;p25"/>
          <p:cNvSpPr txBox="1"/>
          <p:nvPr>
            <p:ph idx="1" type="subTitle"/>
          </p:nvPr>
        </p:nvSpPr>
        <p:spPr>
          <a:xfrm>
            <a:off x="265500" y="2769001"/>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6" name="Google Shape;46;p25"/>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7" name="Google Shape;47;p2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2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2100"/>
              <a:buNone/>
              <a:defRPr sz="2100"/>
            </a:lvl1pPr>
          </a:lstStyle>
          <a:p/>
        </p:txBody>
      </p:sp>
      <p:sp>
        <p:nvSpPr>
          <p:cNvPr id="50" name="Google Shape;50;p2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9pPr>
          </a:lstStyle>
          <a:p/>
        </p:txBody>
      </p:sp>
      <p:sp>
        <p:nvSpPr>
          <p:cNvPr id="7" name="Google Shape;7;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8" name="Google Shape;8;p1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make.firialabs.com" TargetMode="Externa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
          <p:cNvSpPr txBox="1"/>
          <p:nvPr>
            <p:ph type="ctrTitle"/>
          </p:nvPr>
        </p:nvSpPr>
        <p:spPr>
          <a:xfrm>
            <a:off x="485875" y="149536"/>
            <a:ext cx="8351700" cy="14736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800"/>
              <a:buNone/>
            </a:pPr>
            <a:r>
              <a:rPr lang="en"/>
              <a:t>Winter Holiday Tag Project</a:t>
            </a:r>
            <a:endParaRPr/>
          </a:p>
        </p:txBody>
      </p:sp>
      <p:sp>
        <p:nvSpPr>
          <p:cNvPr id="69" name="Google Shape;69;p1"/>
          <p:cNvSpPr txBox="1"/>
          <p:nvPr>
            <p:ph idx="1" type="subTitle"/>
          </p:nvPr>
        </p:nvSpPr>
        <p:spPr>
          <a:xfrm>
            <a:off x="485875" y="1555500"/>
            <a:ext cx="4856100" cy="109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accent5"/>
              </a:buClr>
              <a:buSzPts val="2400"/>
              <a:buFont typeface="Noto Sans Symbols"/>
              <a:buNone/>
            </a:pPr>
            <a:r>
              <a:rPr lang="en" sz="3000">
                <a:solidFill>
                  <a:srgbClr val="38761D"/>
                </a:solidFill>
              </a:rPr>
              <a:t>Use your CodeX and radio to play “tag” with a present</a:t>
            </a:r>
            <a:endParaRPr sz="3000">
              <a:solidFill>
                <a:srgbClr val="FF277A"/>
              </a:solidFill>
              <a:latin typeface="Proxima Nova"/>
              <a:ea typeface="Proxima Nova"/>
              <a:cs typeface="Proxima Nova"/>
              <a:sym typeface="Proxima Nova"/>
            </a:endParaRPr>
          </a:p>
          <a:p>
            <a:pPr indent="0" lvl="0" marL="0" rtl="0" algn="l">
              <a:lnSpc>
                <a:spcPct val="100000"/>
              </a:lnSpc>
              <a:spcBef>
                <a:spcPts val="0"/>
              </a:spcBef>
              <a:spcAft>
                <a:spcPts val="0"/>
              </a:spcAft>
              <a:buClr>
                <a:schemeClr val="dk2"/>
              </a:buClr>
              <a:buSzPts val="1100"/>
              <a:buFont typeface="Arial"/>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3a3b7682ac2_0_39"/>
          <p:cNvSpPr txBox="1"/>
          <p:nvPr>
            <p:ph type="title"/>
          </p:nvPr>
        </p:nvSpPr>
        <p:spPr>
          <a:xfrm>
            <a:off x="311700" y="215148"/>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Step 3</a:t>
            </a:r>
            <a:endParaRPr/>
          </a:p>
        </p:txBody>
      </p:sp>
      <p:sp>
        <p:nvSpPr>
          <p:cNvPr id="136" name="Google Shape;136;g3a3b7682ac2_0_39"/>
          <p:cNvSpPr txBox="1"/>
          <p:nvPr>
            <p:ph idx="1" type="body"/>
          </p:nvPr>
        </p:nvSpPr>
        <p:spPr>
          <a:xfrm>
            <a:off x="311700" y="798825"/>
            <a:ext cx="7917900" cy="3678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3000"/>
              <a:buNone/>
            </a:pPr>
            <a:r>
              <a:rPr lang="en" sz="2400"/>
              <a:t>You will display an </a:t>
            </a:r>
            <a:r>
              <a:rPr lang="en" sz="2400"/>
              <a:t>image on the display screen </a:t>
            </a:r>
            <a:r>
              <a:rPr lang="en" sz="2400"/>
              <a:t>frequently. Define a function for this task.</a:t>
            </a:r>
            <a:endParaRPr sz="2400"/>
          </a:p>
          <a:p>
            <a:pPr indent="-381000" lvl="0" marL="457200" rtl="0" algn="l">
              <a:lnSpc>
                <a:spcPct val="115000"/>
              </a:lnSpc>
              <a:spcBef>
                <a:spcPts val="0"/>
              </a:spcBef>
              <a:spcAft>
                <a:spcPts val="0"/>
              </a:spcAft>
              <a:buSzPts val="2400"/>
              <a:buChar char="●"/>
            </a:pPr>
            <a:r>
              <a:rPr lang="en" sz="2400"/>
              <a:t>The image shown depends on the value of </a:t>
            </a:r>
            <a:r>
              <a:rPr b="1" lang="en" sz="2400"/>
              <a:t>have_present</a:t>
            </a:r>
            <a:endParaRPr sz="2400"/>
          </a:p>
          <a:p>
            <a:pPr indent="-381000" lvl="0" marL="457200" rtl="0" algn="l">
              <a:lnSpc>
                <a:spcPct val="115000"/>
              </a:lnSpc>
              <a:spcBef>
                <a:spcPts val="0"/>
              </a:spcBef>
              <a:spcAft>
                <a:spcPts val="0"/>
              </a:spcAft>
              <a:buSzPts val="2400"/>
              <a:buChar char="●"/>
            </a:pPr>
            <a:r>
              <a:rPr lang="en" sz="2400"/>
              <a:t>If </a:t>
            </a:r>
            <a:r>
              <a:rPr b="1" lang="en" sz="2400"/>
              <a:t>h</a:t>
            </a:r>
            <a:r>
              <a:rPr b="1" lang="en" sz="2400"/>
              <a:t>ave_present</a:t>
            </a:r>
            <a:r>
              <a:rPr lang="en" sz="2400"/>
              <a:t> is </a:t>
            </a:r>
            <a:r>
              <a:rPr lang="en" sz="2400">
                <a:solidFill>
                  <a:srgbClr val="0000FF"/>
                </a:solidFill>
              </a:rPr>
              <a:t>True</a:t>
            </a:r>
            <a:r>
              <a:rPr lang="en" sz="2400"/>
              <a:t>:</a:t>
            </a:r>
            <a:br>
              <a:rPr lang="en" sz="2400"/>
            </a:br>
            <a:r>
              <a:rPr lang="en" sz="2400"/>
              <a:t>Display the present and light the pixels</a:t>
            </a:r>
            <a:endParaRPr sz="2400"/>
          </a:p>
          <a:p>
            <a:pPr indent="-381000" lvl="0" marL="457200" rtl="0" algn="l">
              <a:lnSpc>
                <a:spcPct val="115000"/>
              </a:lnSpc>
              <a:spcBef>
                <a:spcPts val="0"/>
              </a:spcBef>
              <a:spcAft>
                <a:spcPts val="0"/>
              </a:spcAft>
              <a:buSzPts val="2400"/>
              <a:buChar char="●"/>
            </a:pPr>
            <a:r>
              <a:rPr lang="en" sz="2400"/>
              <a:t>If </a:t>
            </a:r>
            <a:r>
              <a:rPr b="1" lang="en" sz="2400"/>
              <a:t>h</a:t>
            </a:r>
            <a:r>
              <a:rPr b="1" lang="en" sz="2400"/>
              <a:t>ave_present</a:t>
            </a:r>
            <a:r>
              <a:rPr lang="en" sz="2400"/>
              <a:t> is </a:t>
            </a:r>
            <a:r>
              <a:rPr lang="en" sz="2400">
                <a:solidFill>
                  <a:srgbClr val="0000FF"/>
                </a:solidFill>
              </a:rPr>
              <a:t>False</a:t>
            </a:r>
            <a:r>
              <a:rPr lang="en" sz="2400"/>
              <a:t>:</a:t>
            </a:r>
            <a:br>
              <a:rPr lang="en" sz="2400"/>
            </a:br>
            <a:r>
              <a:rPr lang="en" sz="2400"/>
              <a:t>Display a different image and turn off the pixels</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3a3b7682ac2_0_46"/>
          <p:cNvSpPr txBox="1"/>
          <p:nvPr>
            <p:ph type="title"/>
          </p:nvPr>
        </p:nvSpPr>
        <p:spPr>
          <a:xfrm>
            <a:off x="311700" y="215148"/>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Step 3</a:t>
            </a:r>
            <a:endParaRPr/>
          </a:p>
        </p:txBody>
      </p:sp>
      <p:sp>
        <p:nvSpPr>
          <p:cNvPr id="142" name="Google Shape;142;g3a3b7682ac2_0_46"/>
          <p:cNvSpPr txBox="1"/>
          <p:nvPr>
            <p:ph idx="1" type="body"/>
          </p:nvPr>
        </p:nvSpPr>
        <p:spPr>
          <a:xfrm>
            <a:off x="311700" y="951850"/>
            <a:ext cx="7439100" cy="839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3000"/>
              <a:buNone/>
            </a:pPr>
            <a:r>
              <a:rPr lang="en" sz="2400"/>
              <a:t>You can choose your own image and pixel colors.</a:t>
            </a:r>
            <a:endParaRPr sz="2400"/>
          </a:p>
        </p:txBody>
      </p:sp>
      <p:pic>
        <p:nvPicPr>
          <p:cNvPr id="143" name="Google Shape;143;g3a3b7682ac2_0_46"/>
          <p:cNvPicPr preferRelativeResize="0"/>
          <p:nvPr/>
        </p:nvPicPr>
        <p:blipFill>
          <a:blip r:embed="rId3">
            <a:alphaModFix/>
          </a:blip>
          <a:stretch>
            <a:fillRect/>
          </a:stretch>
        </p:blipFill>
        <p:spPr>
          <a:xfrm>
            <a:off x="716950" y="1643525"/>
            <a:ext cx="6803849" cy="2654250"/>
          </a:xfrm>
          <a:prstGeom prst="rect">
            <a:avLst/>
          </a:prstGeom>
          <a:noFill/>
          <a:ln>
            <a:noFill/>
          </a:ln>
        </p:spPr>
      </p:pic>
      <p:sp>
        <p:nvSpPr>
          <p:cNvPr id="144" name="Google Shape;144;g3a3b7682ac2_0_46"/>
          <p:cNvSpPr/>
          <p:nvPr/>
        </p:nvSpPr>
        <p:spPr>
          <a:xfrm>
            <a:off x="662800" y="2009625"/>
            <a:ext cx="6723900" cy="22881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3865bafc212_0_3"/>
          <p:cNvSpPr txBox="1"/>
          <p:nvPr>
            <p:ph type="title"/>
          </p:nvPr>
        </p:nvSpPr>
        <p:spPr>
          <a:xfrm>
            <a:off x="311700" y="215148"/>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Step 3</a:t>
            </a:r>
            <a:endParaRPr/>
          </a:p>
        </p:txBody>
      </p:sp>
      <p:sp>
        <p:nvSpPr>
          <p:cNvPr id="150" name="Google Shape;150;g3865bafc212_0_3"/>
          <p:cNvSpPr txBox="1"/>
          <p:nvPr>
            <p:ph idx="1" type="body"/>
          </p:nvPr>
        </p:nvSpPr>
        <p:spPr>
          <a:xfrm>
            <a:off x="311700" y="838550"/>
            <a:ext cx="7439100" cy="22065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3000"/>
              <a:buNone/>
            </a:pPr>
            <a:r>
              <a:rPr lang="en" sz="2400"/>
              <a:t>Call the function in the “Start Game” section.</a:t>
            </a:r>
            <a:endParaRPr sz="2400"/>
          </a:p>
          <a:p>
            <a:pPr indent="-381000" lvl="0" marL="457200" rtl="0" algn="l">
              <a:lnSpc>
                <a:spcPct val="115000"/>
              </a:lnSpc>
              <a:spcBef>
                <a:spcPts val="0"/>
              </a:spcBef>
              <a:spcAft>
                <a:spcPts val="0"/>
              </a:spcAft>
              <a:buSzPts val="2400"/>
              <a:buChar char="●"/>
            </a:pPr>
            <a:r>
              <a:rPr lang="en" sz="2400"/>
              <a:t>Test the program with both Boolean values for </a:t>
            </a:r>
            <a:r>
              <a:rPr b="1" lang="en" sz="2400"/>
              <a:t>have_present</a:t>
            </a:r>
            <a:r>
              <a:rPr lang="en" sz="2400"/>
              <a:t>.</a:t>
            </a:r>
            <a:endParaRPr sz="2400"/>
          </a:p>
          <a:p>
            <a:pPr indent="-381000" lvl="1" marL="914400" rtl="0" algn="l">
              <a:lnSpc>
                <a:spcPct val="115000"/>
              </a:lnSpc>
              <a:spcBef>
                <a:spcPts val="0"/>
              </a:spcBef>
              <a:spcAft>
                <a:spcPts val="0"/>
              </a:spcAft>
              <a:buClr>
                <a:schemeClr val="dk2"/>
              </a:buClr>
              <a:buSzPts val="2400"/>
              <a:buChar char="○"/>
            </a:pPr>
            <a:r>
              <a:rPr lang="en">
                <a:solidFill>
                  <a:schemeClr val="dk2"/>
                </a:solidFill>
              </a:rPr>
              <a:t>h</a:t>
            </a:r>
            <a:r>
              <a:rPr lang="en">
                <a:solidFill>
                  <a:schemeClr val="dk2"/>
                </a:solidFill>
              </a:rPr>
              <a:t>ave_present = </a:t>
            </a:r>
            <a:r>
              <a:rPr lang="en">
                <a:solidFill>
                  <a:srgbClr val="0000FF"/>
                </a:solidFill>
              </a:rPr>
              <a:t>True</a:t>
            </a:r>
            <a:r>
              <a:rPr lang="en">
                <a:solidFill>
                  <a:schemeClr val="dk2"/>
                </a:solidFill>
              </a:rPr>
              <a:t> </a:t>
            </a:r>
            <a:endParaRPr>
              <a:solidFill>
                <a:schemeClr val="dk2"/>
              </a:solidFill>
            </a:endParaRPr>
          </a:p>
          <a:p>
            <a:pPr indent="-381000" lvl="1" marL="914400" rtl="0" algn="l">
              <a:lnSpc>
                <a:spcPct val="115000"/>
              </a:lnSpc>
              <a:spcBef>
                <a:spcPts val="0"/>
              </a:spcBef>
              <a:spcAft>
                <a:spcPts val="0"/>
              </a:spcAft>
              <a:buClr>
                <a:schemeClr val="dk2"/>
              </a:buClr>
              <a:buSzPts val="2400"/>
              <a:buChar char="○"/>
            </a:pPr>
            <a:r>
              <a:rPr lang="en">
                <a:solidFill>
                  <a:schemeClr val="dk2"/>
                </a:solidFill>
              </a:rPr>
              <a:t>h</a:t>
            </a:r>
            <a:r>
              <a:rPr lang="en">
                <a:solidFill>
                  <a:schemeClr val="dk2"/>
                </a:solidFill>
              </a:rPr>
              <a:t>ave_present = </a:t>
            </a:r>
            <a:r>
              <a:rPr lang="en">
                <a:solidFill>
                  <a:srgbClr val="0000FF"/>
                </a:solidFill>
              </a:rPr>
              <a:t>False</a:t>
            </a:r>
            <a:endParaRPr>
              <a:solidFill>
                <a:srgbClr val="0000FF"/>
              </a:solidFill>
            </a:endParaRPr>
          </a:p>
        </p:txBody>
      </p:sp>
      <p:pic>
        <p:nvPicPr>
          <p:cNvPr id="151" name="Google Shape;151;g3865bafc212_0_3"/>
          <p:cNvPicPr preferRelativeResize="0"/>
          <p:nvPr/>
        </p:nvPicPr>
        <p:blipFill>
          <a:blip r:embed="rId3">
            <a:alphaModFix/>
          </a:blip>
          <a:stretch>
            <a:fillRect/>
          </a:stretch>
        </p:blipFill>
        <p:spPr>
          <a:xfrm>
            <a:off x="487675" y="3174325"/>
            <a:ext cx="4984434" cy="987175"/>
          </a:xfrm>
          <a:prstGeom prst="rect">
            <a:avLst/>
          </a:prstGeom>
          <a:noFill/>
          <a:ln>
            <a:noFill/>
          </a:ln>
        </p:spPr>
      </p:pic>
      <p:sp>
        <p:nvSpPr>
          <p:cNvPr id="152" name="Google Shape;152;g3865bafc212_0_3"/>
          <p:cNvSpPr/>
          <p:nvPr/>
        </p:nvSpPr>
        <p:spPr>
          <a:xfrm>
            <a:off x="692725" y="3174325"/>
            <a:ext cx="4673100" cy="9195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53" name="Google Shape;153;g3865bafc212_0_3"/>
          <p:cNvPicPr preferRelativeResize="0"/>
          <p:nvPr/>
        </p:nvPicPr>
        <p:blipFill>
          <a:blip r:embed="rId4">
            <a:alphaModFix/>
          </a:blip>
          <a:stretch>
            <a:fillRect/>
          </a:stretch>
        </p:blipFill>
        <p:spPr>
          <a:xfrm>
            <a:off x="6195550" y="3044975"/>
            <a:ext cx="2216025" cy="1387150"/>
          </a:xfrm>
          <a:prstGeom prst="rect">
            <a:avLst/>
          </a:prstGeom>
          <a:noFill/>
          <a:ln>
            <a:noFill/>
          </a:ln>
        </p:spPr>
      </p:pic>
      <p:pic>
        <p:nvPicPr>
          <p:cNvPr id="154" name="Google Shape;154;g3865bafc212_0_3"/>
          <p:cNvPicPr preferRelativeResize="0"/>
          <p:nvPr/>
        </p:nvPicPr>
        <p:blipFill>
          <a:blip r:embed="rId5">
            <a:alphaModFix/>
          </a:blip>
          <a:stretch>
            <a:fillRect/>
          </a:stretch>
        </p:blipFill>
        <p:spPr>
          <a:xfrm>
            <a:off x="6243050" y="1683340"/>
            <a:ext cx="2168525" cy="1232110"/>
          </a:xfrm>
          <a:prstGeom prst="rect">
            <a:avLst/>
          </a:prstGeom>
          <a:noFill/>
          <a:ln>
            <a:noFill/>
          </a:ln>
        </p:spPr>
      </p:pic>
      <p:cxnSp>
        <p:nvCxnSpPr>
          <p:cNvPr id="155" name="Google Shape;155;g3865bafc212_0_3"/>
          <p:cNvCxnSpPr/>
          <p:nvPr/>
        </p:nvCxnSpPr>
        <p:spPr>
          <a:xfrm flipH="1" rot="10800000">
            <a:off x="4101400" y="2015225"/>
            <a:ext cx="2059200" cy="277800"/>
          </a:xfrm>
          <a:prstGeom prst="straightConnector1">
            <a:avLst/>
          </a:prstGeom>
          <a:noFill/>
          <a:ln cap="flat" cmpd="sng" w="19050">
            <a:solidFill>
              <a:srgbClr val="6AA84F"/>
            </a:solidFill>
            <a:prstDash val="solid"/>
            <a:round/>
            <a:headEnd len="med" w="med" type="none"/>
            <a:tailEnd len="med" w="med" type="triangle"/>
          </a:ln>
        </p:spPr>
      </p:cxnSp>
      <p:cxnSp>
        <p:nvCxnSpPr>
          <p:cNvPr id="156" name="Google Shape;156;g3865bafc212_0_3"/>
          <p:cNvCxnSpPr/>
          <p:nvPr/>
        </p:nvCxnSpPr>
        <p:spPr>
          <a:xfrm>
            <a:off x="4254650" y="2676150"/>
            <a:ext cx="1915500" cy="4983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4"/>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Radio Communication</a:t>
            </a:r>
            <a:endParaRPr/>
          </a:p>
        </p:txBody>
      </p:sp>
      <p:sp>
        <p:nvSpPr>
          <p:cNvPr id="162" name="Google Shape;162;p4"/>
          <p:cNvSpPr txBox="1"/>
          <p:nvPr>
            <p:ph idx="1" type="body"/>
          </p:nvPr>
        </p:nvSpPr>
        <p:spPr>
          <a:xfrm>
            <a:off x="311700" y="1181725"/>
            <a:ext cx="74280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3000"/>
              <a:buNone/>
            </a:pPr>
            <a:r>
              <a:rPr lang="en" sz="2400">
                <a:solidFill>
                  <a:srgbClr val="000000"/>
                </a:solidFill>
              </a:rPr>
              <a:t>Each CodeX has 13 radio channels to choose from:</a:t>
            </a:r>
            <a:endParaRPr sz="2400">
              <a:solidFill>
                <a:srgbClr val="000000"/>
              </a:solidFill>
            </a:endParaRPr>
          </a:p>
          <a:p>
            <a:pPr indent="-381000" lvl="0" marL="457200" rtl="0" algn="l">
              <a:lnSpc>
                <a:spcPct val="115000"/>
              </a:lnSpc>
              <a:spcBef>
                <a:spcPts val="0"/>
              </a:spcBef>
              <a:spcAft>
                <a:spcPts val="0"/>
              </a:spcAft>
              <a:buClr>
                <a:srgbClr val="000000"/>
              </a:buClr>
              <a:buSzPts val="2400"/>
              <a:buChar char="●"/>
            </a:pPr>
            <a:r>
              <a:rPr lang="en" sz="2400">
                <a:solidFill>
                  <a:srgbClr val="000000"/>
                </a:solidFill>
              </a:rPr>
              <a:t>Channels are numbered 1 through 13</a:t>
            </a:r>
            <a:endParaRPr sz="2400">
              <a:solidFill>
                <a:srgbClr val="000000"/>
              </a:solidFill>
            </a:endParaRPr>
          </a:p>
          <a:p>
            <a:pPr indent="-381000" lvl="0" marL="457200" rtl="0" algn="l">
              <a:lnSpc>
                <a:spcPct val="115000"/>
              </a:lnSpc>
              <a:spcBef>
                <a:spcPts val="0"/>
              </a:spcBef>
              <a:spcAft>
                <a:spcPts val="0"/>
              </a:spcAft>
              <a:buClr>
                <a:srgbClr val="000000"/>
              </a:buClr>
              <a:buSzPts val="2400"/>
              <a:buChar char="●"/>
            </a:pPr>
            <a:r>
              <a:rPr lang="en" sz="2400">
                <a:solidFill>
                  <a:srgbClr val="000000"/>
                </a:solidFill>
              </a:rPr>
              <a:t>All CodeX on the same channel can easily communicate with each other. You can:</a:t>
            </a:r>
            <a:endParaRPr sz="2400">
              <a:solidFill>
                <a:srgbClr val="000000"/>
              </a:solidFill>
            </a:endParaRPr>
          </a:p>
          <a:p>
            <a:pPr indent="-381000" lvl="1" marL="914400" rtl="0" algn="l">
              <a:lnSpc>
                <a:spcPct val="115000"/>
              </a:lnSpc>
              <a:spcBef>
                <a:spcPts val="0"/>
              </a:spcBef>
              <a:spcAft>
                <a:spcPts val="0"/>
              </a:spcAft>
              <a:buClr>
                <a:schemeClr val="dk2"/>
              </a:buClr>
              <a:buSzPts val="2400"/>
              <a:buChar char="○"/>
            </a:pPr>
            <a:r>
              <a:rPr lang="en">
                <a:solidFill>
                  <a:schemeClr val="dk2"/>
                </a:solidFill>
              </a:rPr>
              <a:t>Send a message</a:t>
            </a:r>
            <a:endParaRPr>
              <a:solidFill>
                <a:schemeClr val="dk2"/>
              </a:solidFill>
            </a:endParaRPr>
          </a:p>
          <a:p>
            <a:pPr indent="-381000" lvl="1" marL="914400" rtl="0" algn="l">
              <a:lnSpc>
                <a:spcPct val="115000"/>
              </a:lnSpc>
              <a:spcBef>
                <a:spcPts val="0"/>
              </a:spcBef>
              <a:spcAft>
                <a:spcPts val="0"/>
              </a:spcAft>
              <a:buClr>
                <a:schemeClr val="dk2"/>
              </a:buClr>
              <a:buSzPts val="2400"/>
              <a:buChar char="○"/>
            </a:pPr>
            <a:r>
              <a:rPr lang="en">
                <a:solidFill>
                  <a:schemeClr val="dk2"/>
                </a:solidFill>
              </a:rPr>
              <a:t>Receive a message</a:t>
            </a:r>
            <a:endParaRPr>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3a3b7682ac2_0_8"/>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Step 4</a:t>
            </a:r>
            <a:endParaRPr/>
          </a:p>
        </p:txBody>
      </p:sp>
      <p:sp>
        <p:nvSpPr>
          <p:cNvPr id="168" name="Google Shape;168;g3a3b7682ac2_0_8"/>
          <p:cNvSpPr txBox="1"/>
          <p:nvPr>
            <p:ph idx="1" type="body"/>
          </p:nvPr>
        </p:nvSpPr>
        <p:spPr>
          <a:xfrm>
            <a:off x="311700" y="1095521"/>
            <a:ext cx="7428000" cy="15999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SzPts val="3000"/>
              <a:buNone/>
            </a:pPr>
            <a:r>
              <a:rPr lang="en" sz="2400"/>
              <a:t>Turn on the radio and set the channel.</a:t>
            </a:r>
            <a:endParaRPr sz="2400"/>
          </a:p>
          <a:p>
            <a:pPr indent="-381000" lvl="0" marL="457200" rtl="0" algn="l">
              <a:lnSpc>
                <a:spcPct val="115000"/>
              </a:lnSpc>
              <a:spcBef>
                <a:spcPts val="1200"/>
              </a:spcBef>
              <a:spcAft>
                <a:spcPts val="0"/>
              </a:spcAft>
              <a:buSzPts val="2400"/>
              <a:buChar char="●"/>
            </a:pPr>
            <a:r>
              <a:rPr lang="en" sz="2400"/>
              <a:t>Everyone in the class will be on the same channel.</a:t>
            </a:r>
            <a:endParaRPr sz="2400"/>
          </a:p>
          <a:p>
            <a:pPr indent="-381000" lvl="0" marL="457200" rtl="0" algn="l">
              <a:lnSpc>
                <a:spcPct val="115000"/>
              </a:lnSpc>
              <a:spcBef>
                <a:spcPts val="1200"/>
              </a:spcBef>
              <a:spcAft>
                <a:spcPts val="0"/>
              </a:spcAft>
              <a:buSzPts val="2400"/>
              <a:buChar char="●"/>
            </a:pPr>
            <a:r>
              <a:rPr lang="en" sz="2400"/>
              <a:t>This is part of the “Set Up” section. </a:t>
            </a:r>
            <a:endParaRPr sz="2400"/>
          </a:p>
        </p:txBody>
      </p:sp>
      <p:pic>
        <p:nvPicPr>
          <p:cNvPr id="169" name="Google Shape;169;g3a3b7682ac2_0_8"/>
          <p:cNvPicPr preferRelativeResize="0"/>
          <p:nvPr/>
        </p:nvPicPr>
        <p:blipFill>
          <a:blip r:embed="rId3">
            <a:alphaModFix/>
          </a:blip>
          <a:stretch>
            <a:fillRect/>
          </a:stretch>
        </p:blipFill>
        <p:spPr>
          <a:xfrm>
            <a:off x="1803250" y="2810242"/>
            <a:ext cx="4160200" cy="2030575"/>
          </a:xfrm>
          <a:prstGeom prst="rect">
            <a:avLst/>
          </a:prstGeom>
          <a:noFill/>
          <a:ln>
            <a:noFill/>
          </a:ln>
        </p:spPr>
      </p:pic>
      <p:sp>
        <p:nvSpPr>
          <p:cNvPr id="170" name="Google Shape;170;g3a3b7682ac2_0_8"/>
          <p:cNvSpPr/>
          <p:nvPr/>
        </p:nvSpPr>
        <p:spPr>
          <a:xfrm>
            <a:off x="1783475" y="3155067"/>
            <a:ext cx="4080300" cy="6234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388f1955a60_0_4"/>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Radio Communication</a:t>
            </a:r>
            <a:endParaRPr/>
          </a:p>
        </p:txBody>
      </p:sp>
      <p:sp>
        <p:nvSpPr>
          <p:cNvPr id="176" name="Google Shape;176;g388f1955a60_0_4"/>
          <p:cNvSpPr txBox="1"/>
          <p:nvPr>
            <p:ph idx="1" type="body"/>
          </p:nvPr>
        </p:nvSpPr>
        <p:spPr>
          <a:xfrm>
            <a:off x="311700" y="1068425"/>
            <a:ext cx="7428000" cy="3529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3000"/>
              <a:buNone/>
            </a:pPr>
            <a:r>
              <a:rPr lang="en" sz="2400">
                <a:solidFill>
                  <a:srgbClr val="000000"/>
                </a:solidFill>
              </a:rPr>
              <a:t>Messages sent using radio communication are strings.</a:t>
            </a:r>
            <a:endParaRPr sz="2400">
              <a:solidFill>
                <a:srgbClr val="000000"/>
              </a:solidFill>
            </a:endParaRPr>
          </a:p>
          <a:p>
            <a:pPr indent="-381000" lvl="0" marL="457200" rtl="0" algn="l">
              <a:lnSpc>
                <a:spcPct val="115000"/>
              </a:lnSpc>
              <a:spcBef>
                <a:spcPts val="0"/>
              </a:spcBef>
              <a:spcAft>
                <a:spcPts val="0"/>
              </a:spcAft>
              <a:buClr>
                <a:srgbClr val="000000"/>
              </a:buClr>
              <a:buSzPts val="2400"/>
              <a:buChar char="●"/>
            </a:pPr>
            <a:r>
              <a:rPr lang="en" sz="2400">
                <a:solidFill>
                  <a:srgbClr val="000000"/>
                </a:solidFill>
              </a:rPr>
              <a:t>A string is a sequence of characters, like words or sentences.</a:t>
            </a:r>
            <a:endParaRPr sz="2400">
              <a:solidFill>
                <a:srgbClr val="000000"/>
              </a:solidFill>
            </a:endParaRPr>
          </a:p>
          <a:p>
            <a:pPr indent="-381000" lvl="0" marL="457200" rtl="0" algn="l">
              <a:lnSpc>
                <a:spcPct val="115000"/>
              </a:lnSpc>
              <a:spcBef>
                <a:spcPts val="0"/>
              </a:spcBef>
              <a:spcAft>
                <a:spcPts val="0"/>
              </a:spcAft>
              <a:buClr>
                <a:srgbClr val="000000"/>
              </a:buClr>
              <a:buSzPts val="2400"/>
              <a:buChar char="●"/>
            </a:pPr>
            <a:r>
              <a:rPr lang="en" sz="2400">
                <a:solidFill>
                  <a:srgbClr val="000000"/>
                </a:solidFill>
              </a:rPr>
              <a:t>A string is the data type </a:t>
            </a:r>
            <a:r>
              <a:rPr b="1" lang="en" sz="2400">
                <a:solidFill>
                  <a:srgbClr val="0000FF"/>
                </a:solidFill>
                <a:latin typeface="Roboto Mono"/>
                <a:ea typeface="Roboto Mono"/>
                <a:cs typeface="Roboto Mono"/>
                <a:sym typeface="Roboto Mono"/>
              </a:rPr>
              <a:t>str</a:t>
            </a:r>
            <a:r>
              <a:rPr lang="en" sz="2400">
                <a:solidFill>
                  <a:srgbClr val="000000"/>
                </a:solidFill>
              </a:rPr>
              <a:t>.</a:t>
            </a:r>
            <a:endParaRPr sz="2400">
              <a:solidFill>
                <a:srgbClr val="000000"/>
              </a:solidFill>
            </a:endParaRPr>
          </a:p>
          <a:p>
            <a:pPr indent="-381000" lvl="0" marL="457200" rtl="0" algn="l">
              <a:lnSpc>
                <a:spcPct val="115000"/>
              </a:lnSpc>
              <a:spcBef>
                <a:spcPts val="0"/>
              </a:spcBef>
              <a:spcAft>
                <a:spcPts val="0"/>
              </a:spcAft>
              <a:buClr>
                <a:srgbClr val="000000"/>
              </a:buClr>
              <a:buSzPts val="2400"/>
              <a:buChar char="●"/>
            </a:pPr>
            <a:r>
              <a:rPr lang="en" sz="2400">
                <a:solidFill>
                  <a:srgbClr val="000000"/>
                </a:solidFill>
              </a:rPr>
              <a:t>A string is enclosed in quotation marks.</a:t>
            </a:r>
            <a:endParaRPr sz="2400">
              <a:solidFill>
                <a:srgbClr val="000000"/>
              </a:solidFill>
            </a:endParaRPr>
          </a:p>
          <a:p>
            <a:pPr indent="-381000" lvl="0" marL="457200" rtl="0" algn="l">
              <a:lnSpc>
                <a:spcPct val="115000"/>
              </a:lnSpc>
              <a:spcBef>
                <a:spcPts val="0"/>
              </a:spcBef>
              <a:spcAft>
                <a:spcPts val="0"/>
              </a:spcAft>
              <a:buClr>
                <a:srgbClr val="000000"/>
              </a:buClr>
              <a:buSzPts val="2400"/>
              <a:buChar char="●"/>
            </a:pPr>
            <a:r>
              <a:rPr lang="en" sz="2400">
                <a:solidFill>
                  <a:srgbClr val="000000"/>
                </a:solidFill>
              </a:rPr>
              <a:t>You can use double quotes </a:t>
            </a:r>
            <a:r>
              <a:rPr lang="en" sz="2400">
                <a:solidFill>
                  <a:srgbClr val="FF0000"/>
                </a:solidFill>
              </a:rPr>
              <a:t>“message”</a:t>
            </a:r>
            <a:r>
              <a:rPr lang="en" sz="2400">
                <a:solidFill>
                  <a:srgbClr val="000000"/>
                </a:solidFill>
              </a:rPr>
              <a:t> or </a:t>
            </a:r>
            <a:br>
              <a:rPr lang="en" sz="2400">
                <a:solidFill>
                  <a:srgbClr val="000000"/>
                </a:solidFill>
              </a:rPr>
            </a:br>
            <a:r>
              <a:rPr lang="en" sz="2400">
                <a:solidFill>
                  <a:srgbClr val="000000"/>
                </a:solidFill>
              </a:rPr>
              <a:t>single quotes </a:t>
            </a:r>
            <a:r>
              <a:rPr lang="en" sz="2400">
                <a:solidFill>
                  <a:srgbClr val="FF0000"/>
                </a:solidFill>
              </a:rPr>
              <a:t>‘message’</a:t>
            </a:r>
            <a:r>
              <a:rPr lang="en" sz="2400">
                <a:solidFill>
                  <a:srgbClr val="000000"/>
                </a:solidFill>
              </a:rPr>
              <a:t>.</a:t>
            </a:r>
            <a:endParaRPr sz="240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3865bafc212_0_19"/>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Radio Communication</a:t>
            </a:r>
            <a:endParaRPr/>
          </a:p>
        </p:txBody>
      </p:sp>
      <p:sp>
        <p:nvSpPr>
          <p:cNvPr id="182" name="Google Shape;182;g3865bafc212_0_19"/>
          <p:cNvSpPr txBox="1"/>
          <p:nvPr>
            <p:ph idx="1" type="body"/>
          </p:nvPr>
        </p:nvSpPr>
        <p:spPr>
          <a:xfrm>
            <a:off x="311700" y="1068425"/>
            <a:ext cx="7611300" cy="3529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3000"/>
              <a:buNone/>
            </a:pPr>
            <a:r>
              <a:rPr lang="en" sz="2400">
                <a:solidFill>
                  <a:srgbClr val="000000"/>
                </a:solidFill>
              </a:rPr>
              <a:t>You will send and receive a number.</a:t>
            </a:r>
            <a:endParaRPr sz="2400">
              <a:solidFill>
                <a:srgbClr val="000000"/>
              </a:solidFill>
            </a:endParaRPr>
          </a:p>
          <a:p>
            <a:pPr indent="-381000" lvl="0" marL="457200" rtl="0" algn="l">
              <a:lnSpc>
                <a:spcPct val="115000"/>
              </a:lnSpc>
              <a:spcBef>
                <a:spcPts val="0"/>
              </a:spcBef>
              <a:spcAft>
                <a:spcPts val="0"/>
              </a:spcAft>
              <a:buClr>
                <a:srgbClr val="000000"/>
              </a:buClr>
              <a:buSzPts val="2400"/>
              <a:buChar char="●"/>
            </a:pPr>
            <a:r>
              <a:rPr lang="en" sz="2400">
                <a:solidFill>
                  <a:srgbClr val="000000"/>
                </a:solidFill>
              </a:rPr>
              <a:t>Your number </a:t>
            </a:r>
            <a:r>
              <a:rPr b="1" lang="en" sz="2400">
                <a:solidFill>
                  <a:srgbClr val="000000"/>
                </a:solidFill>
              </a:rPr>
              <a:t>MY_NUMBER</a:t>
            </a:r>
            <a:r>
              <a:rPr lang="en" sz="2400">
                <a:solidFill>
                  <a:srgbClr val="000000"/>
                </a:solidFill>
              </a:rPr>
              <a:t> is an integer </a:t>
            </a:r>
            <a:endParaRPr sz="2400">
              <a:solidFill>
                <a:srgbClr val="000000"/>
              </a:solidFill>
            </a:endParaRPr>
          </a:p>
          <a:p>
            <a:pPr indent="-381000" lvl="0" marL="457200" rtl="0" algn="l">
              <a:lnSpc>
                <a:spcPct val="115000"/>
              </a:lnSpc>
              <a:spcBef>
                <a:spcPts val="0"/>
              </a:spcBef>
              <a:spcAft>
                <a:spcPts val="0"/>
              </a:spcAft>
              <a:buClr>
                <a:srgbClr val="000000"/>
              </a:buClr>
              <a:buSzPts val="2400"/>
              <a:buChar char="●"/>
            </a:pPr>
            <a:r>
              <a:rPr lang="en" sz="2400">
                <a:solidFill>
                  <a:srgbClr val="000000"/>
                </a:solidFill>
              </a:rPr>
              <a:t>It needs to be converted to a string for comparison.</a:t>
            </a:r>
            <a:endParaRPr sz="2400">
              <a:solidFill>
                <a:srgbClr val="000000"/>
              </a:solidFill>
            </a:endParaRPr>
          </a:p>
          <a:p>
            <a:pPr indent="-381000" lvl="0" marL="457200" rtl="0" algn="l">
              <a:lnSpc>
                <a:spcPct val="115000"/>
              </a:lnSpc>
              <a:spcBef>
                <a:spcPts val="0"/>
              </a:spcBef>
              <a:spcAft>
                <a:spcPts val="0"/>
              </a:spcAft>
              <a:buClr>
                <a:srgbClr val="000000"/>
              </a:buClr>
              <a:buSzPts val="2400"/>
              <a:buChar char="●"/>
            </a:pPr>
            <a:r>
              <a:rPr lang="en" sz="2400">
                <a:solidFill>
                  <a:srgbClr val="000000"/>
                </a:solidFill>
              </a:rPr>
              <a:t>Use the conversion function </a:t>
            </a:r>
            <a:r>
              <a:rPr b="1" lang="en" sz="2400">
                <a:solidFill>
                  <a:srgbClr val="0000FF"/>
                </a:solidFill>
                <a:latin typeface="Roboto Mono"/>
                <a:ea typeface="Roboto Mono"/>
                <a:cs typeface="Roboto Mono"/>
                <a:sym typeface="Roboto Mono"/>
              </a:rPr>
              <a:t>str()</a:t>
            </a:r>
            <a:r>
              <a:rPr lang="en" sz="2400">
                <a:solidFill>
                  <a:srgbClr val="000000"/>
                </a:solidFill>
              </a:rPr>
              <a:t>.</a:t>
            </a:r>
            <a:endParaRPr sz="2400">
              <a:solidFill>
                <a:srgbClr val="000000"/>
              </a:solidFill>
            </a:endParaRPr>
          </a:p>
          <a:p>
            <a:pPr indent="0" lvl="0" marL="0" rtl="0" algn="l">
              <a:lnSpc>
                <a:spcPct val="115000"/>
              </a:lnSpc>
              <a:spcBef>
                <a:spcPts val="0"/>
              </a:spcBef>
              <a:spcAft>
                <a:spcPts val="0"/>
              </a:spcAft>
              <a:buNone/>
            </a:pPr>
            <a:r>
              <a:t/>
            </a:r>
            <a:endParaRPr sz="240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3a3b7682ac2_0_14"/>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Step 5</a:t>
            </a:r>
            <a:endParaRPr/>
          </a:p>
        </p:txBody>
      </p:sp>
      <p:sp>
        <p:nvSpPr>
          <p:cNvPr id="188" name="Google Shape;188;g3a3b7682ac2_0_14"/>
          <p:cNvSpPr txBox="1"/>
          <p:nvPr>
            <p:ph idx="1" type="body"/>
          </p:nvPr>
        </p:nvSpPr>
        <p:spPr>
          <a:xfrm>
            <a:off x="311700" y="1019125"/>
            <a:ext cx="7428000" cy="3579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3000"/>
              <a:buNone/>
            </a:pPr>
            <a:r>
              <a:rPr lang="en" sz="2400"/>
              <a:t>Write code to receive radio messages.</a:t>
            </a:r>
            <a:endParaRPr sz="2400"/>
          </a:p>
          <a:p>
            <a:pPr indent="-381000" lvl="0" marL="457200" rtl="0" algn="l">
              <a:lnSpc>
                <a:spcPct val="115000"/>
              </a:lnSpc>
              <a:spcBef>
                <a:spcPts val="0"/>
              </a:spcBef>
              <a:spcAft>
                <a:spcPts val="0"/>
              </a:spcAft>
              <a:buSzPts val="2400"/>
              <a:buChar char="●"/>
            </a:pPr>
            <a:r>
              <a:rPr lang="en" sz="2400"/>
              <a:t>Use an infinite loop.</a:t>
            </a:r>
            <a:endParaRPr sz="2400"/>
          </a:p>
          <a:p>
            <a:pPr indent="-381000" lvl="0" marL="457200" rtl="0" algn="l">
              <a:lnSpc>
                <a:spcPct val="115000"/>
              </a:lnSpc>
              <a:spcBef>
                <a:spcPts val="0"/>
              </a:spcBef>
              <a:spcAft>
                <a:spcPts val="0"/>
              </a:spcAft>
              <a:buSzPts val="2400"/>
              <a:buChar char="●"/>
            </a:pPr>
            <a:r>
              <a:rPr lang="en" sz="2400"/>
              <a:t>First call the function to display an image.</a:t>
            </a:r>
            <a:endParaRPr sz="2400"/>
          </a:p>
          <a:p>
            <a:pPr indent="-381000" lvl="0" marL="457200" rtl="0" algn="l">
              <a:lnSpc>
                <a:spcPct val="115000"/>
              </a:lnSpc>
              <a:spcBef>
                <a:spcPts val="0"/>
              </a:spcBef>
              <a:spcAft>
                <a:spcPts val="0"/>
              </a:spcAft>
              <a:buSzPts val="2400"/>
              <a:buChar char="●"/>
            </a:pPr>
            <a:r>
              <a:rPr lang="en" sz="2400"/>
              <a:t>Then listen for a radio message.</a:t>
            </a:r>
            <a:endParaRPr sz="2400"/>
          </a:p>
          <a:p>
            <a:pPr indent="-381000" lvl="0" marL="457200" rtl="0" algn="l">
              <a:lnSpc>
                <a:spcPct val="115000"/>
              </a:lnSpc>
              <a:spcBef>
                <a:spcPts val="0"/>
              </a:spcBef>
              <a:spcAft>
                <a:spcPts val="0"/>
              </a:spcAft>
              <a:buSzPts val="2400"/>
              <a:buChar char="●"/>
            </a:pPr>
            <a:r>
              <a:rPr lang="en" sz="2400"/>
              <a:t>If the message received is </a:t>
            </a:r>
            <a:r>
              <a:rPr b="1" lang="en" sz="2400"/>
              <a:t>MY_NUM</a:t>
            </a:r>
            <a:r>
              <a:rPr lang="en" sz="2400"/>
              <a:t>, set </a:t>
            </a:r>
            <a:r>
              <a:rPr b="1" lang="en" sz="2400"/>
              <a:t>have_present</a:t>
            </a:r>
            <a:r>
              <a:rPr lang="en" sz="2400"/>
              <a:t> to </a:t>
            </a:r>
            <a:r>
              <a:rPr lang="en" sz="2400">
                <a:solidFill>
                  <a:srgbClr val="0000FF"/>
                </a:solidFill>
              </a:rPr>
              <a:t>True</a:t>
            </a:r>
            <a:r>
              <a:rPr lang="en" sz="2400"/>
              <a:t>.</a:t>
            </a:r>
            <a:endParaRPr sz="2400"/>
          </a:p>
          <a:p>
            <a:pPr indent="0" lvl="0" marL="0" rtl="0" algn="l">
              <a:lnSpc>
                <a:spcPct val="115000"/>
              </a:lnSpc>
              <a:spcBef>
                <a:spcPts val="0"/>
              </a:spcBef>
              <a:spcAft>
                <a:spcPts val="0"/>
              </a:spcAft>
              <a:buNone/>
            </a:pPr>
            <a:r>
              <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Step 5</a:t>
            </a:r>
            <a:endParaRPr/>
          </a:p>
        </p:txBody>
      </p:sp>
      <p:pic>
        <p:nvPicPr>
          <p:cNvPr id="194" name="Google Shape;194;p11"/>
          <p:cNvPicPr preferRelativeResize="0"/>
          <p:nvPr/>
        </p:nvPicPr>
        <p:blipFill>
          <a:blip r:embed="rId3">
            <a:alphaModFix/>
          </a:blip>
          <a:stretch>
            <a:fillRect/>
          </a:stretch>
        </p:blipFill>
        <p:spPr>
          <a:xfrm>
            <a:off x="1196425" y="1192075"/>
            <a:ext cx="4913776" cy="2581213"/>
          </a:xfrm>
          <a:prstGeom prst="rect">
            <a:avLst/>
          </a:prstGeom>
          <a:noFill/>
          <a:ln>
            <a:noFill/>
          </a:ln>
        </p:spPr>
      </p:pic>
      <p:sp>
        <p:nvSpPr>
          <p:cNvPr id="195" name="Google Shape;195;p11"/>
          <p:cNvSpPr/>
          <p:nvPr/>
        </p:nvSpPr>
        <p:spPr>
          <a:xfrm>
            <a:off x="1196425" y="1536325"/>
            <a:ext cx="4913700" cy="22371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3865bafc212_0_27"/>
          <p:cNvSpPr txBox="1"/>
          <p:nvPr>
            <p:ph type="title"/>
          </p:nvPr>
        </p:nvSpPr>
        <p:spPr>
          <a:xfrm>
            <a:off x="311700" y="215148"/>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Step 6</a:t>
            </a:r>
            <a:endParaRPr/>
          </a:p>
        </p:txBody>
      </p:sp>
      <p:sp>
        <p:nvSpPr>
          <p:cNvPr id="201" name="Google Shape;201;g3865bafc212_0_27"/>
          <p:cNvSpPr txBox="1"/>
          <p:nvPr>
            <p:ph idx="1" type="body"/>
          </p:nvPr>
        </p:nvSpPr>
        <p:spPr>
          <a:xfrm>
            <a:off x="311700" y="789250"/>
            <a:ext cx="7917900" cy="3888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3000"/>
              <a:buNone/>
            </a:pPr>
            <a:r>
              <a:rPr lang="en" sz="2400"/>
              <a:t>Write code to send a radio message. This code needs to be before calling the </a:t>
            </a:r>
            <a:r>
              <a:rPr b="1" lang="en" sz="2400"/>
              <a:t>set_pic()</a:t>
            </a:r>
            <a:r>
              <a:rPr lang="en" sz="2400"/>
              <a:t> function. </a:t>
            </a:r>
            <a:endParaRPr sz="2400"/>
          </a:p>
          <a:p>
            <a:pPr indent="-381000" lvl="0" marL="457200" rtl="0" algn="l">
              <a:spcBef>
                <a:spcPts val="0"/>
              </a:spcBef>
              <a:spcAft>
                <a:spcPts val="0"/>
              </a:spcAft>
              <a:buSzPts val="2400"/>
              <a:buChar char="●"/>
            </a:pPr>
            <a:r>
              <a:rPr lang="en" sz="2400"/>
              <a:t>Use BTN_U to send a message.</a:t>
            </a:r>
            <a:endParaRPr sz="2400"/>
          </a:p>
          <a:p>
            <a:pPr indent="-381000" lvl="0" marL="457200" rtl="0" algn="l">
              <a:lnSpc>
                <a:spcPct val="115000"/>
              </a:lnSpc>
              <a:spcBef>
                <a:spcPts val="0"/>
              </a:spcBef>
              <a:spcAft>
                <a:spcPts val="0"/>
              </a:spcAft>
              <a:buSzPts val="2400"/>
              <a:buChar char="●"/>
            </a:pPr>
            <a:r>
              <a:rPr lang="en" sz="2400"/>
              <a:t>You only send a message when you have the present.</a:t>
            </a:r>
            <a:endParaRPr sz="2400"/>
          </a:p>
          <a:p>
            <a:pPr indent="-381000" lvl="0" marL="457200" rtl="0" algn="l">
              <a:lnSpc>
                <a:spcPct val="115000"/>
              </a:lnSpc>
              <a:spcBef>
                <a:spcPts val="0"/>
              </a:spcBef>
              <a:spcAft>
                <a:spcPts val="0"/>
              </a:spcAft>
              <a:buSzPts val="2400"/>
              <a:buChar char="●"/>
            </a:pPr>
            <a:r>
              <a:rPr lang="en" sz="2400"/>
              <a:t>Get a random number to send the “tag” to.</a:t>
            </a:r>
            <a:endParaRPr sz="2400"/>
          </a:p>
          <a:p>
            <a:pPr indent="-381000" lvl="0" marL="457200" rtl="0" algn="l">
              <a:lnSpc>
                <a:spcPct val="115000"/>
              </a:lnSpc>
              <a:spcBef>
                <a:spcPts val="0"/>
              </a:spcBef>
              <a:spcAft>
                <a:spcPts val="0"/>
              </a:spcAft>
              <a:buSzPts val="2400"/>
              <a:buChar char="●"/>
            </a:pPr>
            <a:r>
              <a:rPr lang="en" sz="2400"/>
              <a:t>Convert the random number to a string and send.</a:t>
            </a:r>
            <a:endParaRPr sz="2400"/>
          </a:p>
          <a:p>
            <a:pPr indent="-381000" lvl="0" marL="457200" rtl="0" algn="l">
              <a:lnSpc>
                <a:spcPct val="115000"/>
              </a:lnSpc>
              <a:spcBef>
                <a:spcPts val="0"/>
              </a:spcBef>
              <a:spcAft>
                <a:spcPts val="0"/>
              </a:spcAft>
              <a:buSzPts val="2400"/>
              <a:buChar char="●"/>
            </a:pPr>
            <a:r>
              <a:rPr lang="en" sz="2400"/>
              <a:t>Update </a:t>
            </a:r>
            <a:r>
              <a:rPr b="1" lang="en" sz="2400"/>
              <a:t>have_present </a:t>
            </a:r>
            <a:r>
              <a:rPr lang="en" sz="2400"/>
              <a:t>to </a:t>
            </a:r>
            <a:r>
              <a:rPr lang="en" sz="2400">
                <a:solidFill>
                  <a:srgbClr val="0000FF"/>
                </a:solidFill>
              </a:rPr>
              <a:t>False</a:t>
            </a:r>
            <a:r>
              <a:rPr lang="en" sz="2400"/>
              <a:t>.</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2"/>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Winter Holiday Tag</a:t>
            </a:r>
            <a:endParaRPr/>
          </a:p>
        </p:txBody>
      </p:sp>
      <p:sp>
        <p:nvSpPr>
          <p:cNvPr id="75" name="Google Shape;75;p2"/>
          <p:cNvSpPr txBox="1"/>
          <p:nvPr>
            <p:ph idx="1" type="body"/>
          </p:nvPr>
        </p:nvSpPr>
        <p:spPr>
          <a:xfrm>
            <a:off x="311700" y="1181725"/>
            <a:ext cx="74280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3000"/>
              <a:buNone/>
            </a:pPr>
            <a:r>
              <a:rPr lang="en"/>
              <a:t>Winter holidays often involve gifts. This project is a digital version of “hot potato,” but with a gift instead of a vegetable.</a:t>
            </a:r>
            <a:endParaRPr/>
          </a:p>
          <a:p>
            <a:pPr indent="-381000" lvl="0" marL="457200" rtl="0" algn="l">
              <a:lnSpc>
                <a:spcPct val="115000"/>
              </a:lnSpc>
              <a:spcBef>
                <a:spcPts val="1200"/>
              </a:spcBef>
              <a:spcAft>
                <a:spcPts val="0"/>
              </a:spcAft>
              <a:buClr>
                <a:srgbClr val="FF0000"/>
              </a:buClr>
              <a:buSzPts val="2400"/>
              <a:buChar char="●"/>
            </a:pPr>
            <a:r>
              <a:rPr lang="en" sz="2400">
                <a:solidFill>
                  <a:srgbClr val="FF0000"/>
                </a:solidFill>
              </a:rPr>
              <a:t>Grab your CodeX device…</a:t>
            </a:r>
            <a:endParaRPr sz="2400">
              <a:solidFill>
                <a:srgbClr val="FF0000"/>
              </a:solidFill>
            </a:endParaRPr>
          </a:p>
          <a:p>
            <a:pPr indent="-381000" lvl="0" marL="457200" rtl="0" algn="l">
              <a:lnSpc>
                <a:spcPct val="115000"/>
              </a:lnSpc>
              <a:spcBef>
                <a:spcPts val="0"/>
              </a:spcBef>
              <a:spcAft>
                <a:spcPts val="0"/>
              </a:spcAft>
              <a:buClr>
                <a:srgbClr val="38761D"/>
              </a:buClr>
              <a:buSzPts val="2400"/>
              <a:buChar char="●"/>
            </a:pPr>
            <a:r>
              <a:rPr lang="en" sz="2400">
                <a:solidFill>
                  <a:srgbClr val="38761D"/>
                </a:solidFill>
              </a:rPr>
              <a:t>Let’s write some code!</a:t>
            </a:r>
            <a:endParaRPr sz="2400">
              <a:solidFill>
                <a:srgbClr val="38761D"/>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3865bafc212_0_32"/>
          <p:cNvSpPr txBox="1"/>
          <p:nvPr>
            <p:ph type="title"/>
          </p:nvPr>
        </p:nvSpPr>
        <p:spPr>
          <a:xfrm>
            <a:off x="311700" y="263039"/>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Step 6</a:t>
            </a:r>
            <a:endParaRPr/>
          </a:p>
        </p:txBody>
      </p:sp>
      <p:pic>
        <p:nvPicPr>
          <p:cNvPr id="207" name="Google Shape;207;g3865bafc212_0_32"/>
          <p:cNvPicPr preferRelativeResize="0"/>
          <p:nvPr/>
        </p:nvPicPr>
        <p:blipFill>
          <a:blip r:embed="rId3">
            <a:alphaModFix/>
          </a:blip>
          <a:stretch>
            <a:fillRect/>
          </a:stretch>
        </p:blipFill>
        <p:spPr>
          <a:xfrm>
            <a:off x="1234725" y="943575"/>
            <a:ext cx="6366099" cy="3648225"/>
          </a:xfrm>
          <a:prstGeom prst="rect">
            <a:avLst/>
          </a:prstGeom>
          <a:noFill/>
          <a:ln>
            <a:noFill/>
          </a:ln>
        </p:spPr>
      </p:pic>
      <p:sp>
        <p:nvSpPr>
          <p:cNvPr id="208" name="Google Shape;208;g3865bafc212_0_32"/>
          <p:cNvSpPr/>
          <p:nvPr/>
        </p:nvSpPr>
        <p:spPr>
          <a:xfrm>
            <a:off x="1167900" y="1469300"/>
            <a:ext cx="6573300" cy="11877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3"/>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Try it</a:t>
            </a:r>
            <a:endParaRPr/>
          </a:p>
        </p:txBody>
      </p:sp>
      <p:sp>
        <p:nvSpPr>
          <p:cNvPr id="214" name="Google Shape;214;p13"/>
          <p:cNvSpPr txBox="1"/>
          <p:nvPr>
            <p:ph idx="1" type="body"/>
          </p:nvPr>
        </p:nvSpPr>
        <p:spPr>
          <a:xfrm>
            <a:off x="311700" y="1181725"/>
            <a:ext cx="81957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3000"/>
              <a:buNone/>
            </a:pPr>
            <a:r>
              <a:rPr lang="en"/>
              <a:t>Run the code</a:t>
            </a:r>
            <a:endParaRPr/>
          </a:p>
          <a:p>
            <a:pPr indent="-381000" lvl="0" marL="457200" rtl="0" algn="l">
              <a:lnSpc>
                <a:spcPct val="115000"/>
              </a:lnSpc>
              <a:spcBef>
                <a:spcPts val="1200"/>
              </a:spcBef>
              <a:spcAft>
                <a:spcPts val="0"/>
              </a:spcAft>
              <a:buSzPts val="2400"/>
              <a:buChar char="●"/>
            </a:pPr>
            <a:r>
              <a:rPr lang="en" sz="2400"/>
              <a:t>Press the</a:t>
            </a:r>
            <a:endParaRPr sz="2400"/>
          </a:p>
          <a:p>
            <a:pPr indent="-381000" lvl="0" marL="457200" rtl="0" algn="l">
              <a:lnSpc>
                <a:spcPct val="115000"/>
              </a:lnSpc>
              <a:spcBef>
                <a:spcPts val="0"/>
              </a:spcBef>
              <a:spcAft>
                <a:spcPts val="0"/>
              </a:spcAft>
              <a:buSzPts val="2400"/>
              <a:buChar char="●"/>
            </a:pPr>
            <a:r>
              <a:rPr lang="en" sz="2400"/>
              <a:t>The CodeX with </a:t>
            </a:r>
            <a:r>
              <a:rPr b="1" lang="en" sz="2400"/>
              <a:t>MY_NUM</a:t>
            </a:r>
            <a:r>
              <a:rPr lang="en" sz="2400"/>
              <a:t> = 1 will start with the present.</a:t>
            </a:r>
            <a:endParaRPr sz="2400"/>
          </a:p>
          <a:p>
            <a:pPr indent="-381000" lvl="0" marL="457200" rtl="0" algn="l">
              <a:lnSpc>
                <a:spcPct val="115000"/>
              </a:lnSpc>
              <a:spcBef>
                <a:spcPts val="0"/>
              </a:spcBef>
              <a:spcAft>
                <a:spcPts val="0"/>
              </a:spcAft>
              <a:buSzPts val="2400"/>
              <a:buChar char="●"/>
            </a:pPr>
            <a:r>
              <a:rPr lang="en" sz="2400"/>
              <a:t>Press BTN-U whenever your CodeX displays a gift.</a:t>
            </a:r>
            <a:endParaRPr sz="2400"/>
          </a:p>
          <a:p>
            <a:pPr indent="-381000" lvl="0" marL="457200" rtl="0" algn="l">
              <a:lnSpc>
                <a:spcPct val="115000"/>
              </a:lnSpc>
              <a:spcBef>
                <a:spcPts val="0"/>
              </a:spcBef>
              <a:spcAft>
                <a:spcPts val="0"/>
              </a:spcAft>
              <a:buSzPts val="2400"/>
              <a:buChar char="●"/>
            </a:pPr>
            <a:r>
              <a:rPr i="1" lang="en" sz="2400"/>
              <a:t>Uh oh! </a:t>
            </a:r>
            <a:r>
              <a:rPr lang="en" sz="2400"/>
              <a:t>It may not work they way you expect. </a:t>
            </a:r>
            <a:endParaRPr sz="2400"/>
          </a:p>
        </p:txBody>
      </p:sp>
      <p:pic>
        <p:nvPicPr>
          <p:cNvPr id="215" name="Google Shape;215;p13"/>
          <p:cNvPicPr preferRelativeResize="0"/>
          <p:nvPr/>
        </p:nvPicPr>
        <p:blipFill rotWithShape="1">
          <a:blip r:embed="rId3">
            <a:alphaModFix/>
          </a:blip>
          <a:srcRect b="0" l="0" r="0" t="0"/>
          <a:stretch/>
        </p:blipFill>
        <p:spPr>
          <a:xfrm>
            <a:off x="2209750" y="1864275"/>
            <a:ext cx="613825" cy="484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2"/>
          <p:cNvSpPr txBox="1"/>
          <p:nvPr>
            <p:ph type="title"/>
          </p:nvPr>
        </p:nvSpPr>
        <p:spPr>
          <a:xfrm>
            <a:off x="311700" y="291774"/>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Step 7</a:t>
            </a:r>
            <a:endParaRPr/>
          </a:p>
        </p:txBody>
      </p:sp>
      <p:sp>
        <p:nvSpPr>
          <p:cNvPr id="221" name="Google Shape;221;p12"/>
          <p:cNvSpPr txBox="1"/>
          <p:nvPr>
            <p:ph idx="1" type="body"/>
          </p:nvPr>
        </p:nvSpPr>
        <p:spPr>
          <a:xfrm>
            <a:off x="311700" y="856300"/>
            <a:ext cx="8004000" cy="3588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3000"/>
              <a:buNone/>
            </a:pPr>
            <a:r>
              <a:rPr lang="en" sz="2550"/>
              <a:t>The random number can be your own! But you can’t pass the “tag” to yourself.</a:t>
            </a:r>
            <a:endParaRPr sz="2550"/>
          </a:p>
          <a:p>
            <a:pPr indent="-381000" lvl="0" marL="457200" rtl="0" algn="l">
              <a:lnSpc>
                <a:spcPct val="115000"/>
              </a:lnSpc>
              <a:spcBef>
                <a:spcPts val="1200"/>
              </a:spcBef>
              <a:spcAft>
                <a:spcPts val="0"/>
              </a:spcAft>
              <a:buSzPts val="2400"/>
              <a:buChar char="●"/>
            </a:pPr>
            <a:r>
              <a:rPr lang="en" sz="2400"/>
              <a:t>Add code so that the random number is not </a:t>
            </a:r>
            <a:r>
              <a:rPr b="1" lang="en" sz="2400"/>
              <a:t>MY_NUM</a:t>
            </a:r>
            <a:r>
              <a:rPr lang="en" sz="2400"/>
              <a:t>.</a:t>
            </a:r>
            <a:endParaRPr sz="2400"/>
          </a:p>
        </p:txBody>
      </p:sp>
      <p:pic>
        <p:nvPicPr>
          <p:cNvPr id="222" name="Google Shape;222;p12"/>
          <p:cNvPicPr preferRelativeResize="0"/>
          <p:nvPr/>
        </p:nvPicPr>
        <p:blipFill>
          <a:blip r:embed="rId3">
            <a:alphaModFix/>
          </a:blip>
          <a:stretch>
            <a:fillRect/>
          </a:stretch>
        </p:blipFill>
        <p:spPr>
          <a:xfrm>
            <a:off x="891650" y="2398375"/>
            <a:ext cx="6525401" cy="2346675"/>
          </a:xfrm>
          <a:prstGeom prst="rect">
            <a:avLst/>
          </a:prstGeom>
          <a:noFill/>
          <a:ln>
            <a:noFill/>
          </a:ln>
        </p:spPr>
      </p:pic>
      <p:sp>
        <p:nvSpPr>
          <p:cNvPr id="223" name="Google Shape;223;p12"/>
          <p:cNvSpPr/>
          <p:nvPr/>
        </p:nvSpPr>
        <p:spPr>
          <a:xfrm>
            <a:off x="796900" y="3317900"/>
            <a:ext cx="6580200" cy="8619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388f1955a60_0_19"/>
          <p:cNvSpPr txBox="1"/>
          <p:nvPr>
            <p:ph type="title"/>
          </p:nvPr>
        </p:nvSpPr>
        <p:spPr>
          <a:xfrm>
            <a:off x="311700" y="291774"/>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Try it</a:t>
            </a:r>
            <a:endParaRPr/>
          </a:p>
        </p:txBody>
      </p:sp>
      <p:sp>
        <p:nvSpPr>
          <p:cNvPr id="229" name="Google Shape;229;g388f1955a60_0_19"/>
          <p:cNvSpPr txBox="1"/>
          <p:nvPr>
            <p:ph idx="1" type="body"/>
          </p:nvPr>
        </p:nvSpPr>
        <p:spPr>
          <a:xfrm>
            <a:off x="311700" y="915175"/>
            <a:ext cx="7428000" cy="3529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3000"/>
              <a:buNone/>
            </a:pPr>
            <a:r>
              <a:rPr lang="en"/>
              <a:t>Run the code.</a:t>
            </a:r>
            <a:endParaRPr/>
          </a:p>
          <a:p>
            <a:pPr indent="-381000" lvl="0" marL="457200" rtl="0" algn="l">
              <a:lnSpc>
                <a:spcPct val="115000"/>
              </a:lnSpc>
              <a:spcBef>
                <a:spcPts val="1200"/>
              </a:spcBef>
              <a:spcAft>
                <a:spcPts val="0"/>
              </a:spcAft>
              <a:buSzPts val="2400"/>
              <a:buChar char="●"/>
            </a:pPr>
            <a:r>
              <a:rPr lang="en" sz="2400"/>
              <a:t>Press the</a:t>
            </a:r>
            <a:endParaRPr sz="2400"/>
          </a:p>
          <a:p>
            <a:pPr indent="-381000" lvl="0" marL="457200" rtl="0" algn="l">
              <a:spcBef>
                <a:spcPts val="0"/>
              </a:spcBef>
              <a:spcAft>
                <a:spcPts val="0"/>
              </a:spcAft>
              <a:buSzPts val="2400"/>
              <a:buChar char="●"/>
            </a:pPr>
            <a:r>
              <a:rPr lang="en" sz="2400"/>
              <a:t>The CodeX with </a:t>
            </a:r>
            <a:r>
              <a:rPr b="1" lang="en" sz="2400"/>
              <a:t>MY_NUM</a:t>
            </a:r>
            <a:r>
              <a:rPr lang="en" sz="2400"/>
              <a:t> = 1 will start with the present.</a:t>
            </a:r>
            <a:endParaRPr sz="2400"/>
          </a:p>
          <a:p>
            <a:pPr indent="-381000" lvl="0" marL="457200" rtl="0" algn="l">
              <a:spcBef>
                <a:spcPts val="0"/>
              </a:spcBef>
              <a:spcAft>
                <a:spcPts val="0"/>
              </a:spcAft>
              <a:buSzPts val="2400"/>
              <a:buChar char="●"/>
            </a:pPr>
            <a:r>
              <a:rPr lang="en" sz="2400"/>
              <a:t>Press BTN-U whenever your CodeX displays a gift.</a:t>
            </a:r>
            <a:endParaRPr sz="2400"/>
          </a:p>
          <a:p>
            <a:pPr indent="-381000" lvl="0" marL="457200" rtl="0" algn="l">
              <a:spcBef>
                <a:spcPts val="0"/>
              </a:spcBef>
              <a:spcAft>
                <a:spcPts val="0"/>
              </a:spcAft>
              <a:buSzPts val="2400"/>
              <a:buChar char="●"/>
            </a:pPr>
            <a:r>
              <a:rPr lang="en" sz="2400"/>
              <a:t>The “tags” will continue until you stop the program.</a:t>
            </a:r>
            <a:endParaRPr/>
          </a:p>
        </p:txBody>
      </p:sp>
      <p:pic>
        <p:nvPicPr>
          <p:cNvPr id="230" name="Google Shape;230;g388f1955a60_0_19"/>
          <p:cNvPicPr preferRelativeResize="0"/>
          <p:nvPr/>
        </p:nvPicPr>
        <p:blipFill rotWithShape="1">
          <a:blip r:embed="rId3">
            <a:alphaModFix/>
          </a:blip>
          <a:srcRect b="0" l="0" r="0" t="0"/>
          <a:stretch/>
        </p:blipFill>
        <p:spPr>
          <a:xfrm>
            <a:off x="2219325" y="1586510"/>
            <a:ext cx="613825" cy="484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3865bafc212_0_45"/>
          <p:cNvSpPr txBox="1"/>
          <p:nvPr>
            <p:ph type="title"/>
          </p:nvPr>
        </p:nvSpPr>
        <p:spPr>
          <a:xfrm>
            <a:off x="311700" y="291774"/>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Play the Game</a:t>
            </a:r>
            <a:endParaRPr/>
          </a:p>
        </p:txBody>
      </p:sp>
      <p:sp>
        <p:nvSpPr>
          <p:cNvPr id="236" name="Google Shape;236;g3865bafc212_0_45"/>
          <p:cNvSpPr txBox="1"/>
          <p:nvPr>
            <p:ph idx="1" type="body"/>
          </p:nvPr>
        </p:nvSpPr>
        <p:spPr>
          <a:xfrm>
            <a:off x="311700" y="915175"/>
            <a:ext cx="7428000" cy="35298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3000"/>
              <a:buNone/>
            </a:pPr>
            <a:r>
              <a:rPr lang="en"/>
              <a:t>Ways to play:</a:t>
            </a:r>
            <a:endParaRPr/>
          </a:p>
          <a:p>
            <a:pPr indent="-381000" lvl="0" marL="457200" rtl="0" algn="l">
              <a:spcBef>
                <a:spcPts val="0"/>
              </a:spcBef>
              <a:spcAft>
                <a:spcPts val="0"/>
              </a:spcAft>
              <a:buSzPts val="2400"/>
              <a:buChar char="●"/>
            </a:pPr>
            <a:r>
              <a:rPr lang="en" sz="2400"/>
              <a:t>TAG: The teacher plays music. When the music stops, the person with the present is “it.”</a:t>
            </a:r>
            <a:endParaRPr sz="2400"/>
          </a:p>
          <a:p>
            <a:pPr indent="-381000" lvl="0" marL="457200" rtl="0" algn="l">
              <a:spcBef>
                <a:spcPts val="0"/>
              </a:spcBef>
              <a:spcAft>
                <a:spcPts val="0"/>
              </a:spcAft>
              <a:buSzPts val="2400"/>
              <a:buChar char="●"/>
            </a:pPr>
            <a:r>
              <a:rPr lang="en" sz="2400"/>
              <a:t>MUSICAL CHAIRS: The teacher plays music. When the music stops, the person with the present is out. Change the NUM_PLAYERS by one, and adjust the CodeX numbers. Play again until one person remains.</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3865bafc212_0_55"/>
          <p:cNvSpPr txBox="1"/>
          <p:nvPr>
            <p:ph type="title"/>
          </p:nvPr>
        </p:nvSpPr>
        <p:spPr>
          <a:xfrm>
            <a:off x="311700" y="291774"/>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Variation</a:t>
            </a:r>
            <a:endParaRPr/>
          </a:p>
        </p:txBody>
      </p:sp>
      <p:sp>
        <p:nvSpPr>
          <p:cNvPr id="242" name="Google Shape;242;g3865bafc212_0_55"/>
          <p:cNvSpPr txBox="1"/>
          <p:nvPr>
            <p:ph idx="1" type="body"/>
          </p:nvPr>
        </p:nvSpPr>
        <p:spPr>
          <a:xfrm>
            <a:off x="311700" y="915175"/>
            <a:ext cx="7428000" cy="3868200"/>
          </a:xfrm>
          <a:prstGeom prst="rect">
            <a:avLst/>
          </a:prstGeom>
          <a:noFill/>
          <a:ln>
            <a:noFill/>
          </a:ln>
        </p:spPr>
        <p:txBody>
          <a:bodyPr anchorCtr="0" anchor="t" bIns="91425" lIns="91425" spcFirstLastPara="1" rIns="91425" wrap="square" tIns="91425">
            <a:normAutofit lnSpcReduction="10000"/>
          </a:bodyPr>
          <a:lstStyle/>
          <a:p>
            <a:pPr indent="-381000" lvl="0" marL="457200" rtl="0" algn="l">
              <a:spcBef>
                <a:spcPts val="0"/>
              </a:spcBef>
              <a:spcAft>
                <a:spcPts val="0"/>
              </a:spcAft>
              <a:buSzPts val="2400"/>
              <a:buChar char="●"/>
            </a:pPr>
            <a:r>
              <a:rPr lang="en" sz="2400"/>
              <a:t>Each student creates their own pixel art image and displays it on their CodeX screen.</a:t>
            </a:r>
            <a:endParaRPr sz="2400"/>
          </a:p>
          <a:p>
            <a:pPr indent="-381000" lvl="0" marL="457200" rtl="0" algn="l">
              <a:spcBef>
                <a:spcPts val="0"/>
              </a:spcBef>
              <a:spcAft>
                <a:spcPts val="0"/>
              </a:spcAft>
              <a:buSzPts val="2400"/>
              <a:buChar char="●"/>
            </a:pPr>
            <a:r>
              <a:rPr lang="en" sz="2400"/>
              <a:t>Find a JPG image and compress it to display on the CodeX screen. All students can use the same image, or they can each have their own. Change the code to display the JPG image instead of the pixel art.</a:t>
            </a:r>
            <a:endParaRPr sz="2400"/>
          </a:p>
          <a:p>
            <a:pPr indent="-381000" lvl="0" marL="457200" rtl="0" algn="l">
              <a:spcBef>
                <a:spcPts val="0"/>
              </a:spcBef>
              <a:spcAft>
                <a:spcPts val="0"/>
              </a:spcAft>
              <a:buSzPts val="2400"/>
              <a:buChar char="●"/>
            </a:pPr>
            <a:r>
              <a:rPr lang="en" sz="2400"/>
              <a:t>Add a </a:t>
            </a:r>
            <a:r>
              <a:rPr lang="en" sz="2400"/>
              <a:t>function</a:t>
            </a:r>
            <a:r>
              <a:rPr lang="en" sz="2400"/>
              <a:t> to stop the program when a different button is pressed. </a:t>
            </a:r>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6"/>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Extensions</a:t>
            </a:r>
            <a:endParaRPr/>
          </a:p>
        </p:txBody>
      </p:sp>
      <p:sp>
        <p:nvSpPr>
          <p:cNvPr id="248" name="Google Shape;248;p16"/>
          <p:cNvSpPr txBox="1"/>
          <p:nvPr>
            <p:ph idx="1" type="body"/>
          </p:nvPr>
        </p:nvSpPr>
        <p:spPr>
          <a:xfrm>
            <a:off x="311700" y="1181725"/>
            <a:ext cx="7889100" cy="34164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SzPts val="3000"/>
              <a:buNone/>
            </a:pPr>
            <a:r>
              <a:rPr lang="en"/>
              <a:t>Add to your code so the program does even more!</a:t>
            </a:r>
            <a:endParaRPr/>
          </a:p>
          <a:p>
            <a:pPr indent="-381000" lvl="0" marL="457200" rtl="0" algn="l">
              <a:lnSpc>
                <a:spcPct val="115000"/>
              </a:lnSpc>
              <a:spcBef>
                <a:spcPts val="1200"/>
              </a:spcBef>
              <a:spcAft>
                <a:spcPts val="0"/>
              </a:spcAft>
              <a:buSzPts val="2400"/>
              <a:buChar char="●"/>
            </a:pPr>
            <a:r>
              <a:rPr lang="en" sz="2400"/>
              <a:t>#1: Add code so a single CodeX can stop the game.</a:t>
            </a:r>
            <a:endParaRPr sz="2400"/>
          </a:p>
          <a:p>
            <a:pPr indent="-381000" lvl="0" marL="457200" rtl="0" algn="l">
              <a:lnSpc>
                <a:spcPct val="115000"/>
              </a:lnSpc>
              <a:spcBef>
                <a:spcPts val="1200"/>
              </a:spcBef>
              <a:spcAft>
                <a:spcPts val="0"/>
              </a:spcAft>
              <a:buSzPts val="2400"/>
              <a:buChar char="●"/>
            </a:pPr>
            <a:r>
              <a:rPr lang="en" sz="2400"/>
              <a:t>#2: Add a timer so the program stops automatically. The person with the gift is the winner!</a:t>
            </a:r>
            <a:endParaRPr sz="2400"/>
          </a:p>
          <a:p>
            <a:pPr indent="-381000" lvl="0" marL="457200" rtl="0" algn="l">
              <a:lnSpc>
                <a:spcPct val="115000"/>
              </a:lnSpc>
              <a:spcBef>
                <a:spcPts val="1200"/>
              </a:spcBef>
              <a:spcAft>
                <a:spcPts val="0"/>
              </a:spcAft>
              <a:buSzPts val="2400"/>
              <a:buChar char="●"/>
            </a:pPr>
            <a:r>
              <a:rPr lang="en" sz="2400"/>
              <a:t>#3: Add a counter and display how many times you received the gift before the game ended. </a:t>
            </a:r>
            <a:endParaRPr sz="24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388f1955a60_0_220"/>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Extension #1</a:t>
            </a:r>
            <a:endParaRPr/>
          </a:p>
          <a:p>
            <a:pPr indent="0" lvl="0" marL="0" rtl="0" algn="l">
              <a:lnSpc>
                <a:spcPct val="100000"/>
              </a:lnSpc>
              <a:spcBef>
                <a:spcPts val="0"/>
              </a:spcBef>
              <a:spcAft>
                <a:spcPts val="0"/>
              </a:spcAft>
              <a:buSzPct val="92591"/>
              <a:buNone/>
            </a:pPr>
            <a:r>
              <a:t/>
            </a:r>
            <a:endParaRPr/>
          </a:p>
        </p:txBody>
      </p:sp>
      <p:sp>
        <p:nvSpPr>
          <p:cNvPr id="254" name="Google Shape;254;g388f1955a60_0_220"/>
          <p:cNvSpPr txBox="1"/>
          <p:nvPr>
            <p:ph idx="1" type="body"/>
          </p:nvPr>
        </p:nvSpPr>
        <p:spPr>
          <a:xfrm>
            <a:off x="311700" y="1181725"/>
            <a:ext cx="28032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3000"/>
              <a:buNone/>
            </a:pPr>
            <a:r>
              <a:rPr lang="en" sz="2400"/>
              <a:t>Add another function that displays an image when the game is over.</a:t>
            </a:r>
            <a:endParaRPr sz="2400"/>
          </a:p>
          <a:p>
            <a:pPr indent="0" lvl="0" marL="0" rtl="0" algn="l">
              <a:lnSpc>
                <a:spcPct val="115000"/>
              </a:lnSpc>
              <a:spcBef>
                <a:spcPts val="0"/>
              </a:spcBef>
              <a:spcAft>
                <a:spcPts val="0"/>
              </a:spcAft>
              <a:buNone/>
            </a:pPr>
            <a:r>
              <a:t/>
            </a:r>
            <a:endParaRPr sz="2200"/>
          </a:p>
        </p:txBody>
      </p:sp>
      <p:pic>
        <p:nvPicPr>
          <p:cNvPr id="255" name="Google Shape;255;g388f1955a60_0_220"/>
          <p:cNvPicPr preferRelativeResize="0"/>
          <p:nvPr/>
        </p:nvPicPr>
        <p:blipFill>
          <a:blip r:embed="rId3">
            <a:alphaModFix/>
          </a:blip>
          <a:stretch>
            <a:fillRect/>
          </a:stretch>
        </p:blipFill>
        <p:spPr>
          <a:xfrm>
            <a:off x="3066150" y="1068413"/>
            <a:ext cx="5493200" cy="3476325"/>
          </a:xfrm>
          <a:prstGeom prst="rect">
            <a:avLst/>
          </a:prstGeom>
          <a:noFill/>
          <a:ln>
            <a:noFill/>
          </a:ln>
        </p:spPr>
      </p:pic>
      <p:sp>
        <p:nvSpPr>
          <p:cNvPr id="256" name="Google Shape;256;g388f1955a60_0_220"/>
          <p:cNvSpPr/>
          <p:nvPr/>
        </p:nvSpPr>
        <p:spPr>
          <a:xfrm>
            <a:off x="3114900" y="3443275"/>
            <a:ext cx="4282800" cy="11685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3865bafc212_0_98"/>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Extension #1</a:t>
            </a:r>
            <a:endParaRPr/>
          </a:p>
          <a:p>
            <a:pPr indent="0" lvl="0" marL="0" rtl="0" algn="l">
              <a:lnSpc>
                <a:spcPct val="100000"/>
              </a:lnSpc>
              <a:spcBef>
                <a:spcPts val="0"/>
              </a:spcBef>
              <a:spcAft>
                <a:spcPts val="0"/>
              </a:spcAft>
              <a:buSzPct val="92591"/>
              <a:buNone/>
            </a:pPr>
            <a:r>
              <a:t/>
            </a:r>
            <a:endParaRPr/>
          </a:p>
        </p:txBody>
      </p:sp>
      <p:sp>
        <p:nvSpPr>
          <p:cNvPr id="262" name="Google Shape;262;g3865bafc212_0_98"/>
          <p:cNvSpPr txBox="1"/>
          <p:nvPr>
            <p:ph idx="1" type="body"/>
          </p:nvPr>
        </p:nvSpPr>
        <p:spPr>
          <a:xfrm>
            <a:off x="311700" y="1181725"/>
            <a:ext cx="68931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3000"/>
              <a:buNone/>
            </a:pPr>
            <a:r>
              <a:rPr lang="en" sz="2400"/>
              <a:t>Use a CodeX to be the game stopper.</a:t>
            </a:r>
            <a:endParaRPr sz="2400"/>
          </a:p>
          <a:p>
            <a:pPr indent="-381000" lvl="0" marL="457200" rtl="0" algn="l">
              <a:lnSpc>
                <a:spcPct val="115000"/>
              </a:lnSpc>
              <a:spcBef>
                <a:spcPts val="0"/>
              </a:spcBef>
              <a:spcAft>
                <a:spcPts val="0"/>
              </a:spcAft>
              <a:buSzPts val="2400"/>
              <a:buChar char="●"/>
            </a:pPr>
            <a:r>
              <a:rPr lang="en" sz="2400"/>
              <a:t>Do not count this CodeX in NUM_PLAYERS</a:t>
            </a:r>
            <a:endParaRPr sz="2400"/>
          </a:p>
          <a:p>
            <a:pPr indent="-381000" lvl="0" marL="457200" rtl="0" algn="l">
              <a:lnSpc>
                <a:spcPct val="115000"/>
              </a:lnSpc>
              <a:spcBef>
                <a:spcPts val="0"/>
              </a:spcBef>
              <a:spcAft>
                <a:spcPts val="0"/>
              </a:spcAft>
              <a:buSzPts val="2400"/>
              <a:buChar char="●"/>
            </a:pPr>
            <a:r>
              <a:rPr lang="en" sz="2400"/>
              <a:t>Assign the value of MY_NUM to an unlikely number.</a:t>
            </a:r>
            <a:endParaRPr sz="2400"/>
          </a:p>
          <a:p>
            <a:pPr indent="0" lvl="0" marL="0" rtl="0" algn="l">
              <a:lnSpc>
                <a:spcPct val="115000"/>
              </a:lnSpc>
              <a:spcBef>
                <a:spcPts val="0"/>
              </a:spcBef>
              <a:spcAft>
                <a:spcPts val="0"/>
              </a:spcAft>
              <a:buNone/>
            </a:pPr>
            <a:r>
              <a:t/>
            </a:r>
            <a:endParaRPr sz="2200"/>
          </a:p>
        </p:txBody>
      </p:sp>
      <p:pic>
        <p:nvPicPr>
          <p:cNvPr id="263" name="Google Shape;263;g3865bafc212_0_98"/>
          <p:cNvPicPr preferRelativeResize="0"/>
          <p:nvPr/>
        </p:nvPicPr>
        <p:blipFill>
          <a:blip r:embed="rId3">
            <a:alphaModFix/>
          </a:blip>
          <a:stretch>
            <a:fillRect/>
          </a:stretch>
        </p:blipFill>
        <p:spPr>
          <a:xfrm>
            <a:off x="2400032" y="2933207"/>
            <a:ext cx="3946650" cy="1265900"/>
          </a:xfrm>
          <a:prstGeom prst="rect">
            <a:avLst/>
          </a:prstGeom>
          <a:noFill/>
          <a:ln>
            <a:noFill/>
          </a:ln>
        </p:spPr>
      </p:pic>
      <p:sp>
        <p:nvSpPr>
          <p:cNvPr id="264" name="Google Shape;264;g3865bafc212_0_98"/>
          <p:cNvSpPr/>
          <p:nvPr/>
        </p:nvSpPr>
        <p:spPr>
          <a:xfrm>
            <a:off x="2453950" y="3729750"/>
            <a:ext cx="3045900" cy="4215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3865bafc212_0_108"/>
          <p:cNvSpPr txBox="1"/>
          <p:nvPr>
            <p:ph type="title"/>
          </p:nvPr>
        </p:nvSpPr>
        <p:spPr>
          <a:xfrm>
            <a:off x="311700" y="33008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Extension #1</a:t>
            </a:r>
            <a:endParaRPr/>
          </a:p>
          <a:p>
            <a:pPr indent="0" lvl="0" marL="0" rtl="0" algn="l">
              <a:lnSpc>
                <a:spcPct val="100000"/>
              </a:lnSpc>
              <a:spcBef>
                <a:spcPts val="0"/>
              </a:spcBef>
              <a:spcAft>
                <a:spcPts val="0"/>
              </a:spcAft>
              <a:buSzPct val="92591"/>
              <a:buNone/>
            </a:pPr>
            <a:r>
              <a:t/>
            </a:r>
            <a:endParaRPr/>
          </a:p>
        </p:txBody>
      </p:sp>
      <p:sp>
        <p:nvSpPr>
          <p:cNvPr id="270" name="Google Shape;270;g3865bafc212_0_108"/>
          <p:cNvSpPr txBox="1"/>
          <p:nvPr>
            <p:ph idx="1" type="body"/>
          </p:nvPr>
        </p:nvSpPr>
        <p:spPr>
          <a:xfrm>
            <a:off x="311700" y="953475"/>
            <a:ext cx="7994400" cy="3529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3000"/>
              <a:buNone/>
            </a:pPr>
            <a:r>
              <a:rPr lang="en" sz="2400"/>
              <a:t>Add this code so the control CodeX can stop the game.</a:t>
            </a:r>
            <a:endParaRPr sz="2400"/>
          </a:p>
          <a:p>
            <a:pPr indent="-381000" lvl="0" marL="457200" rtl="0" algn="l">
              <a:lnSpc>
                <a:spcPct val="115000"/>
              </a:lnSpc>
              <a:spcBef>
                <a:spcPts val="0"/>
              </a:spcBef>
              <a:spcAft>
                <a:spcPts val="0"/>
              </a:spcAft>
              <a:buSzPts val="2400"/>
              <a:buChar char="●"/>
            </a:pPr>
            <a:r>
              <a:rPr lang="en" sz="2400"/>
              <a:t>Send a non-integer signal to end the game.</a:t>
            </a:r>
            <a:endParaRPr sz="2400"/>
          </a:p>
          <a:p>
            <a:pPr indent="0" lvl="0" marL="0" rtl="0" algn="l">
              <a:lnSpc>
                <a:spcPct val="115000"/>
              </a:lnSpc>
              <a:spcBef>
                <a:spcPts val="0"/>
              </a:spcBef>
              <a:spcAft>
                <a:spcPts val="0"/>
              </a:spcAft>
              <a:buNone/>
            </a:pPr>
            <a:r>
              <a:t/>
            </a:r>
            <a:endParaRPr sz="2200"/>
          </a:p>
        </p:txBody>
      </p:sp>
      <p:pic>
        <p:nvPicPr>
          <p:cNvPr id="271" name="Google Shape;271;g3865bafc212_0_108"/>
          <p:cNvPicPr preferRelativeResize="0"/>
          <p:nvPr/>
        </p:nvPicPr>
        <p:blipFill>
          <a:blip r:embed="rId3">
            <a:alphaModFix/>
          </a:blip>
          <a:stretch>
            <a:fillRect/>
          </a:stretch>
        </p:blipFill>
        <p:spPr>
          <a:xfrm>
            <a:off x="1255375" y="1870775"/>
            <a:ext cx="5943600" cy="2800350"/>
          </a:xfrm>
          <a:prstGeom prst="rect">
            <a:avLst/>
          </a:prstGeom>
          <a:noFill/>
          <a:ln>
            <a:noFill/>
          </a:ln>
        </p:spPr>
      </p:pic>
      <p:sp>
        <p:nvSpPr>
          <p:cNvPr id="272" name="Google Shape;272;g3865bafc212_0_108"/>
          <p:cNvSpPr/>
          <p:nvPr/>
        </p:nvSpPr>
        <p:spPr>
          <a:xfrm>
            <a:off x="1255375" y="2340925"/>
            <a:ext cx="6045300" cy="10728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7"/>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Getting Started</a:t>
            </a:r>
            <a:endParaRPr/>
          </a:p>
        </p:txBody>
      </p:sp>
      <p:sp>
        <p:nvSpPr>
          <p:cNvPr id="81" name="Google Shape;81;p7"/>
          <p:cNvSpPr txBox="1"/>
          <p:nvPr>
            <p:ph idx="1" type="body"/>
          </p:nvPr>
        </p:nvSpPr>
        <p:spPr>
          <a:xfrm>
            <a:off x="311700" y="1181725"/>
            <a:ext cx="74280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3000"/>
              <a:buNone/>
            </a:pPr>
            <a:r>
              <a:rPr lang="en"/>
              <a:t>You will use CodeSpace for this project.</a:t>
            </a:r>
            <a:endParaRPr/>
          </a:p>
          <a:p>
            <a:pPr indent="-381000" lvl="0" marL="457200" rtl="0" algn="l">
              <a:lnSpc>
                <a:spcPct val="115000"/>
              </a:lnSpc>
              <a:spcBef>
                <a:spcPts val="1200"/>
              </a:spcBef>
              <a:spcAft>
                <a:spcPts val="0"/>
              </a:spcAft>
              <a:buSzPts val="2400"/>
              <a:buChar char="●"/>
            </a:pPr>
            <a:r>
              <a:rPr lang="en" sz="2400"/>
              <a:t>Go to </a:t>
            </a:r>
            <a:r>
              <a:rPr lang="en" sz="2400" u="sng">
                <a:solidFill>
                  <a:srgbClr val="38761D"/>
                </a:solidFill>
                <a:hlinkClick r:id="rId3">
                  <a:extLst>
                    <a:ext uri="{A12FA001-AC4F-418D-AE19-62706E023703}">
                      <ahyp:hlinkClr val="tx"/>
                    </a:ext>
                  </a:extLst>
                </a:hlinkClick>
              </a:rPr>
              <a:t>make.firialabs.com</a:t>
            </a:r>
            <a:endParaRPr sz="2400">
              <a:solidFill>
                <a:srgbClr val="38761D"/>
              </a:solidFill>
            </a:endParaRPr>
          </a:p>
          <a:p>
            <a:pPr indent="-381000" lvl="0" marL="457200" rtl="0" algn="l">
              <a:lnSpc>
                <a:spcPct val="115000"/>
              </a:lnSpc>
              <a:spcBef>
                <a:spcPts val="0"/>
              </a:spcBef>
              <a:spcAft>
                <a:spcPts val="0"/>
              </a:spcAft>
              <a:buSzPts val="2400"/>
              <a:buChar char="●"/>
            </a:pPr>
            <a:r>
              <a:rPr lang="en" sz="2400"/>
              <a:t>Log in (use your account)</a:t>
            </a:r>
            <a:endParaRPr sz="2400"/>
          </a:p>
          <a:p>
            <a:pPr indent="-381000" lvl="0" marL="457200" rtl="0" algn="l">
              <a:lnSpc>
                <a:spcPct val="115000"/>
              </a:lnSpc>
              <a:spcBef>
                <a:spcPts val="0"/>
              </a:spcBef>
              <a:spcAft>
                <a:spcPts val="0"/>
              </a:spcAft>
              <a:buSzPts val="2400"/>
              <a:buChar char="●"/>
            </a:pPr>
            <a:r>
              <a:rPr lang="en" sz="2400"/>
              <a:t>Go to the Sandbox</a:t>
            </a:r>
            <a:endParaRPr sz="2400"/>
          </a:p>
          <a:p>
            <a:pPr indent="-381000" lvl="1" marL="914400" rtl="0" algn="l">
              <a:lnSpc>
                <a:spcPct val="115000"/>
              </a:lnSpc>
              <a:spcBef>
                <a:spcPts val="0"/>
              </a:spcBef>
              <a:spcAft>
                <a:spcPts val="0"/>
              </a:spcAft>
              <a:buSzPts val="2400"/>
              <a:buChar char="○"/>
            </a:pPr>
            <a:r>
              <a:rPr lang="en">
                <a:solidFill>
                  <a:srgbClr val="38761D"/>
                </a:solidFill>
              </a:rPr>
              <a:t>Icon on the r</a:t>
            </a:r>
            <a:r>
              <a:rPr lang="en">
                <a:solidFill>
                  <a:srgbClr val="38761D"/>
                </a:solidFill>
              </a:rPr>
              <a:t>ight side bar, near the bottom</a:t>
            </a:r>
            <a:r>
              <a:rPr lang="en" sz="2400"/>
              <a:t> </a:t>
            </a:r>
            <a:endParaRPr/>
          </a:p>
        </p:txBody>
      </p:sp>
      <p:pic>
        <p:nvPicPr>
          <p:cNvPr id="82" name="Google Shape;82;p7"/>
          <p:cNvPicPr preferRelativeResize="0"/>
          <p:nvPr/>
        </p:nvPicPr>
        <p:blipFill rotWithShape="1">
          <a:blip r:embed="rId4">
            <a:alphaModFix/>
          </a:blip>
          <a:srcRect b="0" l="0" r="0" t="0"/>
          <a:stretch/>
        </p:blipFill>
        <p:spPr>
          <a:xfrm>
            <a:off x="1326125" y="3611475"/>
            <a:ext cx="694646" cy="6234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3865bafc212_0_116"/>
          <p:cNvSpPr txBox="1"/>
          <p:nvPr>
            <p:ph type="title"/>
          </p:nvPr>
        </p:nvSpPr>
        <p:spPr>
          <a:xfrm>
            <a:off x="311700" y="33008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Extension #1</a:t>
            </a:r>
            <a:endParaRPr/>
          </a:p>
          <a:p>
            <a:pPr indent="0" lvl="0" marL="0" rtl="0" algn="l">
              <a:lnSpc>
                <a:spcPct val="100000"/>
              </a:lnSpc>
              <a:spcBef>
                <a:spcPts val="0"/>
              </a:spcBef>
              <a:spcAft>
                <a:spcPts val="0"/>
              </a:spcAft>
              <a:buSzPct val="92591"/>
              <a:buNone/>
            </a:pPr>
            <a:r>
              <a:t/>
            </a:r>
            <a:endParaRPr/>
          </a:p>
        </p:txBody>
      </p:sp>
      <p:sp>
        <p:nvSpPr>
          <p:cNvPr id="278" name="Google Shape;278;g3865bafc212_0_116"/>
          <p:cNvSpPr txBox="1"/>
          <p:nvPr>
            <p:ph idx="1" type="body"/>
          </p:nvPr>
        </p:nvSpPr>
        <p:spPr>
          <a:xfrm>
            <a:off x="311700" y="953475"/>
            <a:ext cx="7994400" cy="1224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3000"/>
              <a:buNone/>
            </a:pPr>
            <a:r>
              <a:rPr lang="en" sz="2400"/>
              <a:t>Add this code so the game-playing CodeX devices know the game is ending.</a:t>
            </a:r>
            <a:endParaRPr sz="2200"/>
          </a:p>
        </p:txBody>
      </p:sp>
      <p:pic>
        <p:nvPicPr>
          <p:cNvPr id="279" name="Google Shape;279;g3865bafc212_0_116"/>
          <p:cNvPicPr preferRelativeResize="0"/>
          <p:nvPr/>
        </p:nvPicPr>
        <p:blipFill>
          <a:blip r:embed="rId3">
            <a:alphaModFix/>
          </a:blip>
          <a:stretch>
            <a:fillRect/>
          </a:stretch>
        </p:blipFill>
        <p:spPr>
          <a:xfrm>
            <a:off x="964513" y="1928950"/>
            <a:ext cx="5972175" cy="3048000"/>
          </a:xfrm>
          <a:prstGeom prst="rect">
            <a:avLst/>
          </a:prstGeom>
          <a:noFill/>
          <a:ln>
            <a:noFill/>
          </a:ln>
        </p:spPr>
      </p:pic>
      <p:sp>
        <p:nvSpPr>
          <p:cNvPr id="280" name="Google Shape;280;g3865bafc212_0_116"/>
          <p:cNvSpPr/>
          <p:nvPr/>
        </p:nvSpPr>
        <p:spPr>
          <a:xfrm>
            <a:off x="927971" y="4141625"/>
            <a:ext cx="4275000" cy="8352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3865bafc212_0_124"/>
          <p:cNvSpPr txBox="1"/>
          <p:nvPr>
            <p:ph type="title"/>
          </p:nvPr>
        </p:nvSpPr>
        <p:spPr>
          <a:xfrm>
            <a:off x="311700" y="33008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Extension #1</a:t>
            </a:r>
            <a:endParaRPr/>
          </a:p>
          <a:p>
            <a:pPr indent="0" lvl="0" marL="0" rtl="0" algn="l">
              <a:lnSpc>
                <a:spcPct val="100000"/>
              </a:lnSpc>
              <a:spcBef>
                <a:spcPts val="0"/>
              </a:spcBef>
              <a:spcAft>
                <a:spcPts val="0"/>
              </a:spcAft>
              <a:buSzPct val="92591"/>
              <a:buNone/>
            </a:pPr>
            <a:r>
              <a:t/>
            </a:r>
            <a:endParaRPr/>
          </a:p>
        </p:txBody>
      </p:sp>
      <p:sp>
        <p:nvSpPr>
          <p:cNvPr id="286" name="Google Shape;286;g3865bafc212_0_124"/>
          <p:cNvSpPr txBox="1"/>
          <p:nvPr>
            <p:ph idx="1" type="body"/>
          </p:nvPr>
        </p:nvSpPr>
        <p:spPr>
          <a:xfrm>
            <a:off x="311700" y="953475"/>
            <a:ext cx="7506000" cy="3619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3000"/>
              <a:buNone/>
            </a:pPr>
            <a:r>
              <a:rPr lang="en" sz="2400"/>
              <a:t>Run the game.</a:t>
            </a:r>
            <a:endParaRPr sz="2400"/>
          </a:p>
          <a:p>
            <a:pPr indent="-381000" lvl="0" marL="457200" rtl="0" algn="l">
              <a:lnSpc>
                <a:spcPct val="115000"/>
              </a:lnSpc>
              <a:spcBef>
                <a:spcPts val="0"/>
              </a:spcBef>
              <a:spcAft>
                <a:spcPts val="0"/>
              </a:spcAft>
              <a:buSzPts val="2400"/>
              <a:buChar char="●"/>
            </a:pPr>
            <a:r>
              <a:rPr lang="en" sz="2400"/>
              <a:t>The CodeX with MY_NUM = 1 will start with the gift.</a:t>
            </a:r>
            <a:endParaRPr sz="2400"/>
          </a:p>
          <a:p>
            <a:pPr indent="-381000" lvl="0" marL="457200" rtl="0" algn="l">
              <a:lnSpc>
                <a:spcPct val="115000"/>
              </a:lnSpc>
              <a:spcBef>
                <a:spcPts val="0"/>
              </a:spcBef>
              <a:spcAft>
                <a:spcPts val="0"/>
              </a:spcAft>
              <a:buSzPts val="2400"/>
              <a:buChar char="●"/>
            </a:pPr>
            <a:r>
              <a:rPr lang="en" sz="2400"/>
              <a:t>The control CodeX will not receive the gift.</a:t>
            </a:r>
            <a:endParaRPr sz="2400"/>
          </a:p>
          <a:p>
            <a:pPr indent="-381000" lvl="0" marL="457200" rtl="0" algn="l">
              <a:lnSpc>
                <a:spcPct val="115000"/>
              </a:lnSpc>
              <a:spcBef>
                <a:spcPts val="0"/>
              </a:spcBef>
              <a:spcAft>
                <a:spcPts val="0"/>
              </a:spcAft>
              <a:buSzPts val="2400"/>
              <a:buChar char="●"/>
            </a:pPr>
            <a:r>
              <a:rPr lang="en" sz="2400"/>
              <a:t>Keep passing the gift until the control CodeX presses BTN_D.</a:t>
            </a:r>
            <a:endParaRPr sz="2400"/>
          </a:p>
          <a:p>
            <a:pPr indent="-381000" lvl="0" marL="457200" rtl="0" algn="l">
              <a:lnSpc>
                <a:spcPct val="115000"/>
              </a:lnSpc>
              <a:spcBef>
                <a:spcPts val="0"/>
              </a:spcBef>
              <a:spcAft>
                <a:spcPts val="0"/>
              </a:spcAft>
              <a:buSzPts val="2400"/>
              <a:buChar char="●"/>
            </a:pPr>
            <a:r>
              <a:rPr lang="en" sz="2400"/>
              <a:t>The CodeX with the gift is the winner!</a:t>
            </a:r>
            <a:endParaRPr sz="2400"/>
          </a:p>
          <a:p>
            <a:pPr indent="-381000" lvl="0" marL="457200" rtl="0" algn="l">
              <a:lnSpc>
                <a:spcPct val="115000"/>
              </a:lnSpc>
              <a:spcBef>
                <a:spcPts val="0"/>
              </a:spcBef>
              <a:spcAft>
                <a:spcPts val="0"/>
              </a:spcAft>
              <a:buSzPts val="2400"/>
              <a:buChar char="●"/>
            </a:pPr>
            <a:r>
              <a:rPr lang="en" sz="2400"/>
              <a:t>Switch numbers and let the winner be the control Codex.</a:t>
            </a:r>
            <a:endParaRPr sz="24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3865bafc212_0_9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Extension #2</a:t>
            </a:r>
            <a:endParaRPr/>
          </a:p>
          <a:p>
            <a:pPr indent="0" lvl="0" marL="0" rtl="0" algn="l">
              <a:lnSpc>
                <a:spcPct val="100000"/>
              </a:lnSpc>
              <a:spcBef>
                <a:spcPts val="0"/>
              </a:spcBef>
              <a:spcAft>
                <a:spcPts val="0"/>
              </a:spcAft>
              <a:buSzPct val="92591"/>
              <a:buNone/>
            </a:pPr>
            <a:r>
              <a:t/>
            </a:r>
            <a:endParaRPr/>
          </a:p>
        </p:txBody>
      </p:sp>
      <p:sp>
        <p:nvSpPr>
          <p:cNvPr id="292" name="Google Shape;292;g3865bafc212_0_91"/>
          <p:cNvSpPr txBox="1"/>
          <p:nvPr>
            <p:ph idx="1" type="body"/>
          </p:nvPr>
        </p:nvSpPr>
        <p:spPr>
          <a:xfrm>
            <a:off x="311700" y="1068425"/>
            <a:ext cx="7428000" cy="3529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3000"/>
              <a:buNone/>
            </a:pPr>
            <a:r>
              <a:rPr lang="en" sz="2400"/>
              <a:t>Add a timer.</a:t>
            </a:r>
            <a:endParaRPr sz="2400"/>
          </a:p>
          <a:p>
            <a:pPr indent="-381000" lvl="0" marL="457200" rtl="0" algn="l">
              <a:lnSpc>
                <a:spcPct val="115000"/>
              </a:lnSpc>
              <a:spcBef>
                <a:spcPts val="0"/>
              </a:spcBef>
              <a:spcAft>
                <a:spcPts val="0"/>
              </a:spcAft>
              <a:buSzPts val="2400"/>
              <a:buChar char="●"/>
            </a:pPr>
            <a:r>
              <a:rPr lang="en" sz="2400"/>
              <a:t>This code will only be executed by the first CodeX (MY_NUM = 1), but everyone should add the code so they can all be the first CodeX at some point.</a:t>
            </a:r>
            <a:endParaRPr sz="2400"/>
          </a:p>
          <a:p>
            <a:pPr indent="-381000" lvl="0" marL="457200" rtl="0" algn="l">
              <a:lnSpc>
                <a:spcPct val="115000"/>
              </a:lnSpc>
              <a:spcBef>
                <a:spcPts val="0"/>
              </a:spcBef>
              <a:spcAft>
                <a:spcPts val="0"/>
              </a:spcAft>
              <a:buSzPts val="2400"/>
              <a:buChar char="●"/>
            </a:pPr>
            <a:r>
              <a:rPr lang="en" sz="2400"/>
              <a:t>No need for a separate control CodeX. </a:t>
            </a:r>
            <a:r>
              <a:rPr lang="en" sz="2400"/>
              <a:t>Have all CodeX assigned a number and play the game. </a:t>
            </a:r>
            <a:endParaRPr sz="24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388f1955a60_0_227"/>
          <p:cNvSpPr txBox="1"/>
          <p:nvPr>
            <p:ph type="title"/>
          </p:nvPr>
        </p:nvSpPr>
        <p:spPr>
          <a:xfrm>
            <a:off x="311700" y="33008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Extension #2</a:t>
            </a:r>
            <a:endParaRPr/>
          </a:p>
          <a:p>
            <a:pPr indent="0" lvl="0" marL="0" rtl="0" algn="l">
              <a:lnSpc>
                <a:spcPct val="100000"/>
              </a:lnSpc>
              <a:spcBef>
                <a:spcPts val="0"/>
              </a:spcBef>
              <a:spcAft>
                <a:spcPts val="0"/>
              </a:spcAft>
              <a:buSzPct val="92591"/>
              <a:buNone/>
            </a:pPr>
            <a:r>
              <a:t/>
            </a:r>
            <a:endParaRPr/>
          </a:p>
        </p:txBody>
      </p:sp>
      <p:sp>
        <p:nvSpPr>
          <p:cNvPr id="298" name="Google Shape;298;g388f1955a60_0_227"/>
          <p:cNvSpPr txBox="1"/>
          <p:nvPr>
            <p:ph idx="1" type="body"/>
          </p:nvPr>
        </p:nvSpPr>
        <p:spPr>
          <a:xfrm>
            <a:off x="311700" y="953475"/>
            <a:ext cx="7428000" cy="3529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3000"/>
              <a:buNone/>
            </a:pPr>
            <a:r>
              <a:rPr lang="en" sz="2400"/>
              <a:t>Select a range of seconds for your game. </a:t>
            </a:r>
            <a:endParaRPr sz="2400"/>
          </a:p>
          <a:p>
            <a:pPr indent="-381000" lvl="0" marL="457200" rtl="0" algn="l">
              <a:lnSpc>
                <a:spcPct val="115000"/>
              </a:lnSpc>
              <a:spcBef>
                <a:spcPts val="0"/>
              </a:spcBef>
              <a:spcAft>
                <a:spcPts val="0"/>
              </a:spcAft>
              <a:buSzPts val="2400"/>
              <a:buChar char="●"/>
            </a:pPr>
            <a:r>
              <a:rPr lang="en" sz="2400"/>
              <a:t>A suggestion is given, but you can change the range for your specific game.</a:t>
            </a:r>
            <a:endParaRPr sz="2400"/>
          </a:p>
          <a:p>
            <a:pPr indent="-381000" lvl="0" marL="457200" rtl="0" algn="l">
              <a:lnSpc>
                <a:spcPct val="115000"/>
              </a:lnSpc>
              <a:spcBef>
                <a:spcPts val="0"/>
              </a:spcBef>
              <a:spcAft>
                <a:spcPts val="0"/>
              </a:spcAft>
              <a:buSzPts val="2400"/>
              <a:buChar char="●"/>
            </a:pPr>
            <a:r>
              <a:rPr lang="en" sz="2400"/>
              <a:t>The more players you have, the longer time range you will want so everyone gets a chance to receive the gift.</a:t>
            </a:r>
            <a:endParaRPr sz="2400"/>
          </a:p>
          <a:p>
            <a:pPr indent="0" lvl="0" marL="0" rtl="0" algn="l">
              <a:lnSpc>
                <a:spcPct val="115000"/>
              </a:lnSpc>
              <a:spcBef>
                <a:spcPts val="0"/>
              </a:spcBef>
              <a:spcAft>
                <a:spcPts val="0"/>
              </a:spcAft>
              <a:buSzPts val="3000"/>
              <a:buNone/>
            </a:pPr>
            <a:r>
              <a:t/>
            </a:r>
            <a:endParaRPr sz="2400"/>
          </a:p>
          <a:p>
            <a:pPr indent="0" lvl="0" marL="457200" rtl="0" algn="l">
              <a:lnSpc>
                <a:spcPct val="115000"/>
              </a:lnSpc>
              <a:spcBef>
                <a:spcPts val="0"/>
              </a:spcBef>
              <a:spcAft>
                <a:spcPts val="0"/>
              </a:spcAft>
              <a:buSzPts val="3000"/>
              <a:buNone/>
            </a:pPr>
            <a:r>
              <a:t/>
            </a:r>
            <a:endParaRPr sz="2350"/>
          </a:p>
        </p:txBody>
      </p:sp>
      <p:pic>
        <p:nvPicPr>
          <p:cNvPr id="299" name="Google Shape;299;g388f1955a60_0_227"/>
          <p:cNvPicPr preferRelativeResize="0"/>
          <p:nvPr/>
        </p:nvPicPr>
        <p:blipFill>
          <a:blip r:embed="rId3">
            <a:alphaModFix/>
          </a:blip>
          <a:stretch>
            <a:fillRect/>
          </a:stretch>
        </p:blipFill>
        <p:spPr>
          <a:xfrm>
            <a:off x="3578600" y="3219288"/>
            <a:ext cx="3267075" cy="1266825"/>
          </a:xfrm>
          <a:prstGeom prst="rect">
            <a:avLst/>
          </a:prstGeom>
          <a:noFill/>
          <a:ln>
            <a:noFill/>
          </a:ln>
        </p:spPr>
      </p:pic>
      <p:sp>
        <p:nvSpPr>
          <p:cNvPr id="300" name="Google Shape;300;g388f1955a60_0_227"/>
          <p:cNvSpPr/>
          <p:nvPr/>
        </p:nvSpPr>
        <p:spPr>
          <a:xfrm>
            <a:off x="3507550" y="3959625"/>
            <a:ext cx="3543300" cy="5265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3865bafc212_0_65"/>
          <p:cNvSpPr txBox="1"/>
          <p:nvPr>
            <p:ph type="title"/>
          </p:nvPr>
        </p:nvSpPr>
        <p:spPr>
          <a:xfrm>
            <a:off x="311700" y="33008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Extension #2</a:t>
            </a:r>
            <a:endParaRPr/>
          </a:p>
          <a:p>
            <a:pPr indent="0" lvl="0" marL="0" rtl="0" algn="l">
              <a:lnSpc>
                <a:spcPct val="100000"/>
              </a:lnSpc>
              <a:spcBef>
                <a:spcPts val="0"/>
              </a:spcBef>
              <a:spcAft>
                <a:spcPts val="0"/>
              </a:spcAft>
              <a:buSzPct val="92591"/>
              <a:buNone/>
            </a:pPr>
            <a:r>
              <a:t/>
            </a:r>
            <a:endParaRPr/>
          </a:p>
        </p:txBody>
      </p:sp>
      <p:sp>
        <p:nvSpPr>
          <p:cNvPr id="306" name="Google Shape;306;g3865bafc212_0_65"/>
          <p:cNvSpPr txBox="1"/>
          <p:nvPr>
            <p:ph idx="1" type="body"/>
          </p:nvPr>
        </p:nvSpPr>
        <p:spPr>
          <a:xfrm>
            <a:off x="311700" y="953475"/>
            <a:ext cx="8520600" cy="3529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3000"/>
              <a:buNone/>
            </a:pPr>
            <a:r>
              <a:rPr lang="en" sz="2400"/>
              <a:t>Add code in the “Set Up” section to calculate the ending time.</a:t>
            </a:r>
            <a:endParaRPr sz="2400"/>
          </a:p>
          <a:p>
            <a:pPr indent="-381000" lvl="0" marL="457200" rtl="0" algn="l">
              <a:lnSpc>
                <a:spcPct val="115000"/>
              </a:lnSpc>
              <a:spcBef>
                <a:spcPts val="0"/>
              </a:spcBef>
              <a:spcAft>
                <a:spcPts val="0"/>
              </a:spcAft>
              <a:buSzPts val="2400"/>
              <a:buChar char="●"/>
            </a:pPr>
            <a:r>
              <a:rPr lang="en" sz="2400"/>
              <a:t>Get a random number of seconds for the game.</a:t>
            </a:r>
            <a:endParaRPr sz="2400"/>
          </a:p>
          <a:p>
            <a:pPr indent="-381000" lvl="0" marL="457200" rtl="0" algn="l">
              <a:lnSpc>
                <a:spcPct val="115000"/>
              </a:lnSpc>
              <a:spcBef>
                <a:spcPts val="0"/>
              </a:spcBef>
              <a:spcAft>
                <a:spcPts val="0"/>
              </a:spcAft>
              <a:buSzPts val="2400"/>
              <a:buChar char="●"/>
            </a:pPr>
            <a:r>
              <a:rPr lang="en" sz="2400"/>
              <a:t>Use the current time + random time for the ending time. </a:t>
            </a:r>
            <a:endParaRPr sz="2400"/>
          </a:p>
          <a:p>
            <a:pPr indent="0" lvl="0" marL="0" rtl="0" algn="l">
              <a:lnSpc>
                <a:spcPct val="115000"/>
              </a:lnSpc>
              <a:spcBef>
                <a:spcPts val="0"/>
              </a:spcBef>
              <a:spcAft>
                <a:spcPts val="0"/>
              </a:spcAft>
              <a:buSzPts val="3000"/>
              <a:buNone/>
            </a:pPr>
            <a:r>
              <a:t/>
            </a:r>
            <a:endParaRPr sz="2400"/>
          </a:p>
          <a:p>
            <a:pPr indent="0" lvl="0" marL="457200" rtl="0" algn="l">
              <a:lnSpc>
                <a:spcPct val="115000"/>
              </a:lnSpc>
              <a:spcBef>
                <a:spcPts val="0"/>
              </a:spcBef>
              <a:spcAft>
                <a:spcPts val="0"/>
              </a:spcAft>
              <a:buSzPts val="3000"/>
              <a:buNone/>
            </a:pPr>
            <a:r>
              <a:t/>
            </a:r>
            <a:endParaRPr sz="2350"/>
          </a:p>
        </p:txBody>
      </p:sp>
      <p:pic>
        <p:nvPicPr>
          <p:cNvPr id="307" name="Google Shape;307;g3865bafc212_0_65"/>
          <p:cNvPicPr preferRelativeResize="0"/>
          <p:nvPr/>
        </p:nvPicPr>
        <p:blipFill>
          <a:blip r:embed="rId3">
            <a:alphaModFix/>
          </a:blip>
          <a:stretch>
            <a:fillRect/>
          </a:stretch>
        </p:blipFill>
        <p:spPr>
          <a:xfrm>
            <a:off x="671205" y="2387775"/>
            <a:ext cx="6638925" cy="2095500"/>
          </a:xfrm>
          <a:prstGeom prst="rect">
            <a:avLst/>
          </a:prstGeom>
          <a:noFill/>
          <a:ln>
            <a:noFill/>
          </a:ln>
        </p:spPr>
      </p:pic>
      <p:sp>
        <p:nvSpPr>
          <p:cNvPr id="308" name="Google Shape;308;g3865bafc212_0_65"/>
          <p:cNvSpPr/>
          <p:nvPr/>
        </p:nvSpPr>
        <p:spPr>
          <a:xfrm>
            <a:off x="738215" y="3911750"/>
            <a:ext cx="6639000" cy="5076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388f1955a60_0_39"/>
          <p:cNvSpPr txBox="1"/>
          <p:nvPr>
            <p:ph type="title"/>
          </p:nvPr>
        </p:nvSpPr>
        <p:spPr>
          <a:xfrm>
            <a:off x="311700" y="33966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Extension #2</a:t>
            </a:r>
            <a:endParaRPr/>
          </a:p>
        </p:txBody>
      </p:sp>
      <p:sp>
        <p:nvSpPr>
          <p:cNvPr id="314" name="Google Shape;314;g388f1955a60_0_39"/>
          <p:cNvSpPr txBox="1"/>
          <p:nvPr>
            <p:ph idx="1" type="body"/>
          </p:nvPr>
        </p:nvSpPr>
        <p:spPr>
          <a:xfrm>
            <a:off x="311700" y="963075"/>
            <a:ext cx="7428000" cy="3529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3000"/>
              <a:buNone/>
            </a:pPr>
            <a:r>
              <a:rPr lang="en" sz="2400"/>
              <a:t>Modify the if </a:t>
            </a:r>
            <a:r>
              <a:rPr lang="en" sz="2400"/>
              <a:t>statement that ends the game.</a:t>
            </a:r>
            <a:endParaRPr sz="2400"/>
          </a:p>
          <a:p>
            <a:pPr indent="-381000" lvl="0" marL="457200" rtl="0" algn="l">
              <a:lnSpc>
                <a:spcPct val="115000"/>
              </a:lnSpc>
              <a:spcBef>
                <a:spcPts val="0"/>
              </a:spcBef>
              <a:spcAft>
                <a:spcPts val="0"/>
              </a:spcAft>
              <a:buSzPts val="2400"/>
              <a:buChar char="●"/>
            </a:pPr>
            <a:r>
              <a:rPr lang="en" sz="2400"/>
              <a:t>You won’t need a button press. Use the current time instead.</a:t>
            </a:r>
            <a:endParaRPr sz="2400"/>
          </a:p>
          <a:p>
            <a:pPr indent="-381000" lvl="0" marL="457200" rtl="0" algn="l">
              <a:lnSpc>
                <a:spcPct val="115000"/>
              </a:lnSpc>
              <a:spcBef>
                <a:spcPts val="0"/>
              </a:spcBef>
              <a:spcAft>
                <a:spcPts val="0"/>
              </a:spcAft>
              <a:buSzPts val="2400"/>
              <a:buChar char="●"/>
            </a:pPr>
            <a:r>
              <a:rPr lang="en" sz="2400"/>
              <a:t>Call the end_game() function in the if statement.</a:t>
            </a:r>
            <a:endParaRPr sz="24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g3865bafc212_0_132"/>
          <p:cNvSpPr txBox="1"/>
          <p:nvPr>
            <p:ph type="title"/>
          </p:nvPr>
        </p:nvSpPr>
        <p:spPr>
          <a:xfrm>
            <a:off x="311700" y="33966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Extension #2</a:t>
            </a:r>
            <a:endParaRPr/>
          </a:p>
        </p:txBody>
      </p:sp>
      <p:pic>
        <p:nvPicPr>
          <p:cNvPr id="320" name="Google Shape;320;g3865bafc212_0_132"/>
          <p:cNvPicPr preferRelativeResize="0"/>
          <p:nvPr/>
        </p:nvPicPr>
        <p:blipFill>
          <a:blip r:embed="rId3">
            <a:alphaModFix/>
          </a:blip>
          <a:stretch>
            <a:fillRect/>
          </a:stretch>
        </p:blipFill>
        <p:spPr>
          <a:xfrm>
            <a:off x="796900" y="1018075"/>
            <a:ext cx="6158700" cy="3956850"/>
          </a:xfrm>
          <a:prstGeom prst="rect">
            <a:avLst/>
          </a:prstGeom>
          <a:noFill/>
          <a:ln>
            <a:noFill/>
          </a:ln>
        </p:spPr>
      </p:pic>
      <p:sp>
        <p:nvSpPr>
          <p:cNvPr id="321" name="Google Shape;321;g3865bafc212_0_132"/>
          <p:cNvSpPr/>
          <p:nvPr/>
        </p:nvSpPr>
        <p:spPr>
          <a:xfrm>
            <a:off x="796900" y="1526775"/>
            <a:ext cx="6158700" cy="12258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2" name="Google Shape;322;g3865bafc212_0_132"/>
          <p:cNvSpPr txBox="1"/>
          <p:nvPr/>
        </p:nvSpPr>
        <p:spPr>
          <a:xfrm>
            <a:off x="5777575" y="224125"/>
            <a:ext cx="2193300" cy="101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2"/>
                </a:solidFill>
                <a:latin typeface="Lexend Deca"/>
                <a:ea typeface="Lexend Deca"/>
                <a:cs typeface="Lexend Deca"/>
                <a:sym typeface="Lexend Deca"/>
              </a:rPr>
              <a:t>Only the first CodeX will check the time</a:t>
            </a:r>
            <a:endParaRPr sz="1800">
              <a:solidFill>
                <a:schemeClr val="lt2"/>
              </a:solidFill>
              <a:latin typeface="Lexend Deca"/>
              <a:ea typeface="Lexend Deca"/>
              <a:cs typeface="Lexend Deca"/>
              <a:sym typeface="Lexend Deca"/>
            </a:endParaRPr>
          </a:p>
        </p:txBody>
      </p:sp>
      <p:cxnSp>
        <p:nvCxnSpPr>
          <p:cNvPr id="323" name="Google Shape;323;g3865bafc212_0_132"/>
          <p:cNvCxnSpPr>
            <a:stCxn id="322" idx="1"/>
          </p:cNvCxnSpPr>
          <p:nvPr/>
        </p:nvCxnSpPr>
        <p:spPr>
          <a:xfrm flipH="1">
            <a:off x="3670375" y="731725"/>
            <a:ext cx="2107200" cy="9006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3865bafc212_0_142"/>
          <p:cNvSpPr txBox="1"/>
          <p:nvPr>
            <p:ph type="title"/>
          </p:nvPr>
        </p:nvSpPr>
        <p:spPr>
          <a:xfrm>
            <a:off x="311700" y="33008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Extension #2</a:t>
            </a:r>
            <a:endParaRPr/>
          </a:p>
          <a:p>
            <a:pPr indent="0" lvl="0" marL="0" rtl="0" algn="l">
              <a:lnSpc>
                <a:spcPct val="100000"/>
              </a:lnSpc>
              <a:spcBef>
                <a:spcPts val="0"/>
              </a:spcBef>
              <a:spcAft>
                <a:spcPts val="0"/>
              </a:spcAft>
              <a:buSzPct val="92591"/>
              <a:buNone/>
            </a:pPr>
            <a:r>
              <a:t/>
            </a:r>
            <a:endParaRPr/>
          </a:p>
        </p:txBody>
      </p:sp>
      <p:sp>
        <p:nvSpPr>
          <p:cNvPr id="329" name="Google Shape;329;g3865bafc212_0_142"/>
          <p:cNvSpPr txBox="1"/>
          <p:nvPr>
            <p:ph idx="1" type="body"/>
          </p:nvPr>
        </p:nvSpPr>
        <p:spPr>
          <a:xfrm>
            <a:off x="311700" y="953475"/>
            <a:ext cx="7506000" cy="3619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3000"/>
              <a:buNone/>
            </a:pPr>
            <a:r>
              <a:rPr lang="en" sz="2400"/>
              <a:t>Run the game.</a:t>
            </a:r>
            <a:endParaRPr sz="2400"/>
          </a:p>
          <a:p>
            <a:pPr indent="-381000" lvl="0" marL="457200" rtl="0" algn="l">
              <a:lnSpc>
                <a:spcPct val="115000"/>
              </a:lnSpc>
              <a:spcBef>
                <a:spcPts val="0"/>
              </a:spcBef>
              <a:spcAft>
                <a:spcPts val="0"/>
              </a:spcAft>
              <a:buSzPts val="2400"/>
              <a:buChar char="●"/>
            </a:pPr>
            <a:r>
              <a:rPr lang="en" sz="2400"/>
              <a:t>The CodeX with MY_NUM = 1 will start with the gift.</a:t>
            </a:r>
            <a:endParaRPr sz="2400"/>
          </a:p>
          <a:p>
            <a:pPr indent="-381000" lvl="0" marL="457200" rtl="0" algn="l">
              <a:lnSpc>
                <a:spcPct val="115000"/>
              </a:lnSpc>
              <a:spcBef>
                <a:spcPts val="0"/>
              </a:spcBef>
              <a:spcAft>
                <a:spcPts val="0"/>
              </a:spcAft>
              <a:buSzPts val="2400"/>
              <a:buChar char="●"/>
            </a:pPr>
            <a:r>
              <a:rPr lang="en" sz="2400"/>
              <a:t>When the random time is up, the game will stop.</a:t>
            </a:r>
            <a:endParaRPr sz="2400"/>
          </a:p>
          <a:p>
            <a:pPr indent="-381000" lvl="0" marL="457200" rtl="0" algn="l">
              <a:lnSpc>
                <a:spcPct val="115000"/>
              </a:lnSpc>
              <a:spcBef>
                <a:spcPts val="0"/>
              </a:spcBef>
              <a:spcAft>
                <a:spcPts val="0"/>
              </a:spcAft>
              <a:buSzPts val="2400"/>
              <a:buChar char="●"/>
            </a:pPr>
            <a:r>
              <a:rPr lang="en" sz="2400"/>
              <a:t>The CodeX with the gift is the winner!</a:t>
            </a:r>
            <a:endParaRPr sz="2400"/>
          </a:p>
          <a:p>
            <a:pPr indent="-381000" lvl="0" marL="457200" rtl="0" algn="l">
              <a:lnSpc>
                <a:spcPct val="115000"/>
              </a:lnSpc>
              <a:spcBef>
                <a:spcPts val="0"/>
              </a:spcBef>
              <a:spcAft>
                <a:spcPts val="0"/>
              </a:spcAft>
              <a:buSzPts val="2400"/>
              <a:buChar char="●"/>
            </a:pPr>
            <a:r>
              <a:rPr lang="en" sz="2400"/>
              <a:t>Switch numbers and let the winner be the first Codex.</a:t>
            </a:r>
            <a:endParaRPr sz="24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388f1955a60_0_201"/>
          <p:cNvSpPr txBox="1"/>
          <p:nvPr>
            <p:ph type="title"/>
          </p:nvPr>
        </p:nvSpPr>
        <p:spPr>
          <a:xfrm>
            <a:off x="311700" y="349243"/>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Extension #3</a:t>
            </a:r>
            <a:endParaRPr/>
          </a:p>
          <a:p>
            <a:pPr indent="0" lvl="0" marL="0" rtl="0" algn="l">
              <a:lnSpc>
                <a:spcPct val="100000"/>
              </a:lnSpc>
              <a:spcBef>
                <a:spcPts val="0"/>
              </a:spcBef>
              <a:spcAft>
                <a:spcPts val="0"/>
              </a:spcAft>
              <a:buSzPct val="92591"/>
              <a:buNone/>
            </a:pPr>
            <a:r>
              <a:t/>
            </a:r>
            <a:endParaRPr/>
          </a:p>
        </p:txBody>
      </p:sp>
      <p:sp>
        <p:nvSpPr>
          <p:cNvPr id="335" name="Google Shape;335;g388f1955a60_0_201"/>
          <p:cNvSpPr txBox="1"/>
          <p:nvPr>
            <p:ph idx="1" type="body"/>
          </p:nvPr>
        </p:nvSpPr>
        <p:spPr>
          <a:xfrm>
            <a:off x="311700" y="972649"/>
            <a:ext cx="7428000" cy="2824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3000"/>
              <a:buNone/>
            </a:pPr>
            <a:r>
              <a:rPr lang="en" sz="2400"/>
              <a:t>Add a counter for each CodeX.</a:t>
            </a:r>
            <a:endParaRPr sz="2400"/>
          </a:p>
          <a:p>
            <a:pPr indent="-381000" lvl="0" marL="457200" rtl="0" algn="l">
              <a:lnSpc>
                <a:spcPct val="115000"/>
              </a:lnSpc>
              <a:spcBef>
                <a:spcPts val="0"/>
              </a:spcBef>
              <a:spcAft>
                <a:spcPts val="0"/>
              </a:spcAft>
              <a:buSzPts val="2400"/>
              <a:buChar char="●"/>
            </a:pPr>
            <a:r>
              <a:rPr lang="en" sz="2400"/>
              <a:t>Count every time your CodeX receives the gift.</a:t>
            </a:r>
            <a:endParaRPr sz="2400"/>
          </a:p>
          <a:p>
            <a:pPr indent="-381000" lvl="0" marL="457200" rtl="0" algn="l">
              <a:lnSpc>
                <a:spcPct val="115000"/>
              </a:lnSpc>
              <a:spcBef>
                <a:spcPts val="0"/>
              </a:spcBef>
              <a:spcAft>
                <a:spcPts val="0"/>
              </a:spcAft>
              <a:buSzPts val="2400"/>
              <a:buChar char="●"/>
            </a:pPr>
            <a:r>
              <a:rPr lang="en" sz="2400"/>
              <a:t>Display the count at the end of the game.</a:t>
            </a:r>
            <a:endParaRPr sz="2400"/>
          </a:p>
          <a:p>
            <a:pPr indent="-381000" lvl="0" marL="457200" rtl="0" algn="l">
              <a:lnSpc>
                <a:spcPct val="115000"/>
              </a:lnSpc>
              <a:spcBef>
                <a:spcPts val="0"/>
              </a:spcBef>
              <a:spcAft>
                <a:spcPts val="0"/>
              </a:spcAft>
              <a:buSzPts val="2400"/>
              <a:buChar char="●"/>
            </a:pPr>
            <a:r>
              <a:rPr lang="en" sz="2400"/>
              <a:t>Initialize the count variable in the “Set Up” section.</a:t>
            </a:r>
            <a:endParaRPr sz="2400"/>
          </a:p>
        </p:txBody>
      </p:sp>
      <p:pic>
        <p:nvPicPr>
          <p:cNvPr id="336" name="Google Shape;336;g388f1955a60_0_201"/>
          <p:cNvPicPr preferRelativeResize="0"/>
          <p:nvPr/>
        </p:nvPicPr>
        <p:blipFill>
          <a:blip r:embed="rId3">
            <a:alphaModFix/>
          </a:blip>
          <a:stretch>
            <a:fillRect/>
          </a:stretch>
        </p:blipFill>
        <p:spPr>
          <a:xfrm>
            <a:off x="1033600" y="2819025"/>
            <a:ext cx="4159700" cy="1641675"/>
          </a:xfrm>
          <a:prstGeom prst="rect">
            <a:avLst/>
          </a:prstGeom>
          <a:noFill/>
          <a:ln>
            <a:noFill/>
          </a:ln>
        </p:spPr>
      </p:pic>
      <p:sp>
        <p:nvSpPr>
          <p:cNvPr id="337" name="Google Shape;337;g388f1955a60_0_201"/>
          <p:cNvSpPr/>
          <p:nvPr/>
        </p:nvSpPr>
        <p:spPr>
          <a:xfrm>
            <a:off x="969325" y="4103300"/>
            <a:ext cx="2346600" cy="3573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3865bafc212_0_149"/>
          <p:cNvSpPr txBox="1"/>
          <p:nvPr>
            <p:ph type="title"/>
          </p:nvPr>
        </p:nvSpPr>
        <p:spPr>
          <a:xfrm>
            <a:off x="311700" y="349243"/>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Extension #3</a:t>
            </a:r>
            <a:endParaRPr/>
          </a:p>
          <a:p>
            <a:pPr indent="0" lvl="0" marL="0" rtl="0" algn="l">
              <a:lnSpc>
                <a:spcPct val="100000"/>
              </a:lnSpc>
              <a:spcBef>
                <a:spcPts val="0"/>
              </a:spcBef>
              <a:spcAft>
                <a:spcPts val="0"/>
              </a:spcAft>
              <a:buSzPct val="92591"/>
              <a:buNone/>
            </a:pPr>
            <a:r>
              <a:t/>
            </a:r>
            <a:endParaRPr/>
          </a:p>
        </p:txBody>
      </p:sp>
      <p:sp>
        <p:nvSpPr>
          <p:cNvPr id="343" name="Google Shape;343;g3865bafc212_0_149"/>
          <p:cNvSpPr txBox="1"/>
          <p:nvPr>
            <p:ph idx="1" type="body"/>
          </p:nvPr>
        </p:nvSpPr>
        <p:spPr>
          <a:xfrm>
            <a:off x="311700" y="972649"/>
            <a:ext cx="7428000" cy="2824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3000"/>
              <a:buNone/>
            </a:pPr>
            <a:r>
              <a:rPr lang="en" sz="2400"/>
              <a:t>Increment </a:t>
            </a:r>
            <a:r>
              <a:rPr b="1" lang="en" sz="2400"/>
              <a:t>count</a:t>
            </a:r>
            <a:r>
              <a:rPr lang="en" sz="2400"/>
              <a:t> every time you receive the gift.</a:t>
            </a:r>
            <a:endParaRPr sz="2400"/>
          </a:p>
        </p:txBody>
      </p:sp>
      <p:pic>
        <p:nvPicPr>
          <p:cNvPr id="344" name="Google Shape;344;g3865bafc212_0_149"/>
          <p:cNvPicPr preferRelativeResize="0"/>
          <p:nvPr/>
        </p:nvPicPr>
        <p:blipFill>
          <a:blip r:embed="rId3">
            <a:alphaModFix/>
          </a:blip>
          <a:stretch>
            <a:fillRect/>
          </a:stretch>
        </p:blipFill>
        <p:spPr>
          <a:xfrm>
            <a:off x="1063905" y="1547375"/>
            <a:ext cx="5945625" cy="2766650"/>
          </a:xfrm>
          <a:prstGeom prst="rect">
            <a:avLst/>
          </a:prstGeom>
          <a:noFill/>
          <a:ln>
            <a:noFill/>
          </a:ln>
        </p:spPr>
      </p:pic>
      <p:sp>
        <p:nvSpPr>
          <p:cNvPr id="345" name="Google Shape;345;g3865bafc212_0_149"/>
          <p:cNvSpPr/>
          <p:nvPr/>
        </p:nvSpPr>
        <p:spPr>
          <a:xfrm>
            <a:off x="1063900" y="2628250"/>
            <a:ext cx="5537400" cy="3573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8"/>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Getting Started</a:t>
            </a:r>
            <a:endParaRPr/>
          </a:p>
        </p:txBody>
      </p:sp>
      <p:sp>
        <p:nvSpPr>
          <p:cNvPr id="88" name="Google Shape;88;p8"/>
          <p:cNvSpPr txBox="1"/>
          <p:nvPr>
            <p:ph idx="1" type="body"/>
          </p:nvPr>
        </p:nvSpPr>
        <p:spPr>
          <a:xfrm>
            <a:off x="311700" y="1181725"/>
            <a:ext cx="74280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3000"/>
              <a:buNone/>
            </a:pPr>
            <a:r>
              <a:rPr lang="en"/>
              <a:t>In the text editor:</a:t>
            </a:r>
            <a:endParaRPr/>
          </a:p>
          <a:p>
            <a:pPr indent="-381000" lvl="0" marL="457200" rtl="0" algn="l">
              <a:lnSpc>
                <a:spcPct val="115000"/>
              </a:lnSpc>
              <a:spcBef>
                <a:spcPts val="1200"/>
              </a:spcBef>
              <a:spcAft>
                <a:spcPts val="0"/>
              </a:spcAft>
              <a:buSzPts val="2400"/>
              <a:buChar char="●"/>
            </a:pPr>
            <a:r>
              <a:rPr lang="en" sz="2400"/>
              <a:t>Start a new file: </a:t>
            </a:r>
            <a:r>
              <a:rPr b="1" i="1" lang="en" sz="2400"/>
              <a:t>holiday_tag</a:t>
            </a:r>
            <a:endParaRPr b="1" i="1" sz="2400"/>
          </a:p>
          <a:p>
            <a:pPr indent="-381000" lvl="0" marL="457200" rtl="0" algn="l">
              <a:lnSpc>
                <a:spcPct val="115000"/>
              </a:lnSpc>
              <a:spcBef>
                <a:spcPts val="0"/>
              </a:spcBef>
              <a:spcAft>
                <a:spcPts val="0"/>
              </a:spcAft>
              <a:buSzPts val="2400"/>
              <a:buChar char="●"/>
            </a:pPr>
            <a:r>
              <a:rPr lang="en" sz="2400"/>
              <a:t>Open the text file </a:t>
            </a:r>
            <a:r>
              <a:rPr b="1" lang="en" sz="2400">
                <a:solidFill>
                  <a:srgbClr val="38761D"/>
                </a:solidFill>
              </a:rPr>
              <a:t>holiday_tag_starter</a:t>
            </a:r>
            <a:endParaRPr b="1" sz="2400">
              <a:solidFill>
                <a:srgbClr val="38761D"/>
              </a:solidFill>
            </a:endParaRPr>
          </a:p>
          <a:p>
            <a:pPr indent="-381000" lvl="0" marL="457200" rtl="0" algn="l">
              <a:lnSpc>
                <a:spcPct val="115000"/>
              </a:lnSpc>
              <a:spcBef>
                <a:spcPts val="0"/>
              </a:spcBef>
              <a:spcAft>
                <a:spcPts val="0"/>
              </a:spcAft>
              <a:buSzPts val="2400"/>
              <a:buChar char="●"/>
            </a:pPr>
            <a:r>
              <a:rPr lang="en" sz="2400"/>
              <a:t>Copy the code from the text file and paste it into your new file.</a:t>
            </a:r>
            <a:endParaRPr sz="24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g3865bafc212_0_157"/>
          <p:cNvSpPr txBox="1"/>
          <p:nvPr>
            <p:ph type="title"/>
          </p:nvPr>
        </p:nvSpPr>
        <p:spPr>
          <a:xfrm>
            <a:off x="311700" y="349243"/>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Extension #3</a:t>
            </a:r>
            <a:endParaRPr/>
          </a:p>
          <a:p>
            <a:pPr indent="0" lvl="0" marL="0" rtl="0" algn="l">
              <a:lnSpc>
                <a:spcPct val="100000"/>
              </a:lnSpc>
              <a:spcBef>
                <a:spcPts val="0"/>
              </a:spcBef>
              <a:spcAft>
                <a:spcPts val="0"/>
              </a:spcAft>
              <a:buSzPct val="92591"/>
              <a:buNone/>
            </a:pPr>
            <a:r>
              <a:t/>
            </a:r>
            <a:endParaRPr/>
          </a:p>
        </p:txBody>
      </p:sp>
      <p:sp>
        <p:nvSpPr>
          <p:cNvPr id="351" name="Google Shape;351;g3865bafc212_0_157"/>
          <p:cNvSpPr txBox="1"/>
          <p:nvPr>
            <p:ph idx="1" type="body"/>
          </p:nvPr>
        </p:nvSpPr>
        <p:spPr>
          <a:xfrm>
            <a:off x="311700" y="972649"/>
            <a:ext cx="7428000" cy="2824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3000"/>
              <a:buNone/>
            </a:pPr>
            <a:r>
              <a:rPr lang="en" sz="2400"/>
              <a:t>Display</a:t>
            </a:r>
            <a:r>
              <a:rPr lang="en" sz="2400"/>
              <a:t> </a:t>
            </a:r>
            <a:r>
              <a:rPr b="1" lang="en" sz="2400"/>
              <a:t>count</a:t>
            </a:r>
            <a:r>
              <a:rPr lang="en" sz="2400"/>
              <a:t> when the game ends.</a:t>
            </a:r>
            <a:endParaRPr sz="2400"/>
          </a:p>
        </p:txBody>
      </p:sp>
      <p:pic>
        <p:nvPicPr>
          <p:cNvPr id="352" name="Google Shape;352;g3865bafc212_0_157"/>
          <p:cNvPicPr preferRelativeResize="0"/>
          <p:nvPr/>
        </p:nvPicPr>
        <p:blipFill>
          <a:blip r:embed="rId3">
            <a:alphaModFix/>
          </a:blip>
          <a:stretch>
            <a:fillRect/>
          </a:stretch>
        </p:blipFill>
        <p:spPr>
          <a:xfrm>
            <a:off x="1218728" y="1628025"/>
            <a:ext cx="6072625" cy="2044250"/>
          </a:xfrm>
          <a:prstGeom prst="rect">
            <a:avLst/>
          </a:prstGeom>
          <a:noFill/>
          <a:ln>
            <a:noFill/>
          </a:ln>
        </p:spPr>
      </p:pic>
      <p:sp>
        <p:nvSpPr>
          <p:cNvPr id="353" name="Google Shape;353;g3865bafc212_0_157"/>
          <p:cNvSpPr/>
          <p:nvPr/>
        </p:nvSpPr>
        <p:spPr>
          <a:xfrm>
            <a:off x="1370400" y="2647425"/>
            <a:ext cx="5921100" cy="9672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4" name="Google Shape;354;g3865bafc212_0_157"/>
          <p:cNvSpPr txBox="1"/>
          <p:nvPr/>
        </p:nvSpPr>
        <p:spPr>
          <a:xfrm>
            <a:off x="6179850" y="329500"/>
            <a:ext cx="1963500" cy="96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2"/>
                </a:solidFill>
                <a:latin typeface="Lexend Deca"/>
                <a:ea typeface="Lexend Deca"/>
                <a:cs typeface="Lexend Deca"/>
                <a:sym typeface="Lexend Deca"/>
              </a:rPr>
              <a:t>Add the </a:t>
            </a:r>
            <a:r>
              <a:rPr b="1" lang="en" sz="1800">
                <a:solidFill>
                  <a:schemeClr val="lt2"/>
                </a:solidFill>
                <a:latin typeface="Lexend Deca"/>
                <a:ea typeface="Lexend Deca"/>
                <a:cs typeface="Lexend Deca"/>
                <a:sym typeface="Lexend Deca"/>
              </a:rPr>
              <a:t>count</a:t>
            </a:r>
            <a:r>
              <a:rPr lang="en" sz="1800">
                <a:solidFill>
                  <a:schemeClr val="lt2"/>
                </a:solidFill>
                <a:latin typeface="Lexend Deca"/>
                <a:ea typeface="Lexend Deca"/>
                <a:cs typeface="Lexend Deca"/>
                <a:sym typeface="Lexend Deca"/>
              </a:rPr>
              <a:t> parameter to the </a:t>
            </a:r>
            <a:r>
              <a:rPr lang="en" sz="1800">
                <a:solidFill>
                  <a:schemeClr val="lt2"/>
                </a:solidFill>
                <a:latin typeface="Lexend Deca"/>
                <a:ea typeface="Lexend Deca"/>
                <a:cs typeface="Lexend Deca"/>
                <a:sym typeface="Lexend Deca"/>
              </a:rPr>
              <a:t>function</a:t>
            </a:r>
            <a:r>
              <a:rPr lang="en" sz="1800">
                <a:solidFill>
                  <a:schemeClr val="lt2"/>
                </a:solidFill>
                <a:latin typeface="Lexend Deca"/>
                <a:ea typeface="Lexend Deca"/>
                <a:cs typeface="Lexend Deca"/>
                <a:sym typeface="Lexend Deca"/>
              </a:rPr>
              <a:t>.</a:t>
            </a:r>
            <a:endParaRPr sz="1800">
              <a:solidFill>
                <a:schemeClr val="lt2"/>
              </a:solidFill>
              <a:latin typeface="Lexend Deca"/>
              <a:ea typeface="Lexend Deca"/>
              <a:cs typeface="Lexend Deca"/>
              <a:sym typeface="Lexend Deca"/>
            </a:endParaRPr>
          </a:p>
        </p:txBody>
      </p:sp>
      <p:cxnSp>
        <p:nvCxnSpPr>
          <p:cNvPr id="355" name="Google Shape;355;g3865bafc212_0_157"/>
          <p:cNvCxnSpPr/>
          <p:nvPr/>
        </p:nvCxnSpPr>
        <p:spPr>
          <a:xfrm flipH="1">
            <a:off x="6103250" y="1220275"/>
            <a:ext cx="526800" cy="5748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g3865bafc212_0_167"/>
          <p:cNvSpPr txBox="1"/>
          <p:nvPr>
            <p:ph type="title"/>
          </p:nvPr>
        </p:nvSpPr>
        <p:spPr>
          <a:xfrm>
            <a:off x="311700" y="349243"/>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Extension #3</a:t>
            </a:r>
            <a:endParaRPr/>
          </a:p>
          <a:p>
            <a:pPr indent="0" lvl="0" marL="0" rtl="0" algn="l">
              <a:lnSpc>
                <a:spcPct val="100000"/>
              </a:lnSpc>
              <a:spcBef>
                <a:spcPts val="0"/>
              </a:spcBef>
              <a:spcAft>
                <a:spcPts val="0"/>
              </a:spcAft>
              <a:buSzPct val="92591"/>
              <a:buNone/>
            </a:pPr>
            <a:r>
              <a:t/>
            </a:r>
            <a:endParaRPr/>
          </a:p>
        </p:txBody>
      </p:sp>
      <p:sp>
        <p:nvSpPr>
          <p:cNvPr id="361" name="Google Shape;361;g3865bafc212_0_167"/>
          <p:cNvSpPr txBox="1"/>
          <p:nvPr>
            <p:ph idx="1" type="body"/>
          </p:nvPr>
        </p:nvSpPr>
        <p:spPr>
          <a:xfrm>
            <a:off x="311700" y="972649"/>
            <a:ext cx="7428000" cy="2824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3000"/>
              <a:buNone/>
            </a:pPr>
            <a:r>
              <a:rPr lang="en" sz="2400"/>
              <a:t>Add the</a:t>
            </a:r>
            <a:r>
              <a:rPr lang="en" sz="2400"/>
              <a:t> </a:t>
            </a:r>
            <a:r>
              <a:rPr b="1" lang="en" sz="2400"/>
              <a:t>count</a:t>
            </a:r>
            <a:r>
              <a:rPr lang="en" sz="2400"/>
              <a:t> argument to the </a:t>
            </a:r>
            <a:r>
              <a:rPr lang="en" sz="2400"/>
              <a:t>function</a:t>
            </a:r>
            <a:r>
              <a:rPr lang="en" sz="2400"/>
              <a:t> calls.</a:t>
            </a:r>
            <a:endParaRPr sz="2400"/>
          </a:p>
        </p:txBody>
      </p:sp>
      <p:pic>
        <p:nvPicPr>
          <p:cNvPr id="362" name="Google Shape;362;g3865bafc212_0_167"/>
          <p:cNvPicPr preferRelativeResize="0"/>
          <p:nvPr/>
        </p:nvPicPr>
        <p:blipFill>
          <a:blip r:embed="rId3">
            <a:alphaModFix/>
          </a:blip>
          <a:stretch>
            <a:fillRect/>
          </a:stretch>
        </p:blipFill>
        <p:spPr>
          <a:xfrm>
            <a:off x="1220288" y="1555975"/>
            <a:ext cx="5381625" cy="3257550"/>
          </a:xfrm>
          <a:prstGeom prst="rect">
            <a:avLst/>
          </a:prstGeom>
          <a:noFill/>
          <a:ln>
            <a:noFill/>
          </a:ln>
        </p:spPr>
      </p:pic>
      <p:sp>
        <p:nvSpPr>
          <p:cNvPr id="363" name="Google Shape;363;g3865bafc212_0_167"/>
          <p:cNvSpPr/>
          <p:nvPr/>
        </p:nvSpPr>
        <p:spPr>
          <a:xfrm>
            <a:off x="4770675" y="1967350"/>
            <a:ext cx="863100" cy="3735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4" name="Google Shape;364;g3865bafc212_0_167"/>
          <p:cNvSpPr/>
          <p:nvPr/>
        </p:nvSpPr>
        <p:spPr>
          <a:xfrm>
            <a:off x="5162525" y="4226950"/>
            <a:ext cx="863100" cy="3735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3865bafc212_0_178"/>
          <p:cNvSpPr txBox="1"/>
          <p:nvPr>
            <p:ph type="title"/>
          </p:nvPr>
        </p:nvSpPr>
        <p:spPr>
          <a:xfrm>
            <a:off x="311700" y="33008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Extension #3</a:t>
            </a:r>
            <a:endParaRPr/>
          </a:p>
          <a:p>
            <a:pPr indent="0" lvl="0" marL="0" rtl="0" algn="l">
              <a:lnSpc>
                <a:spcPct val="100000"/>
              </a:lnSpc>
              <a:spcBef>
                <a:spcPts val="0"/>
              </a:spcBef>
              <a:spcAft>
                <a:spcPts val="0"/>
              </a:spcAft>
              <a:buSzPct val="92591"/>
              <a:buNone/>
            </a:pPr>
            <a:r>
              <a:t/>
            </a:r>
            <a:endParaRPr/>
          </a:p>
        </p:txBody>
      </p:sp>
      <p:sp>
        <p:nvSpPr>
          <p:cNvPr id="370" name="Google Shape;370;g3865bafc212_0_178"/>
          <p:cNvSpPr txBox="1"/>
          <p:nvPr>
            <p:ph idx="1" type="body"/>
          </p:nvPr>
        </p:nvSpPr>
        <p:spPr>
          <a:xfrm>
            <a:off x="311700" y="953475"/>
            <a:ext cx="7506000" cy="3619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3000"/>
              <a:buNone/>
            </a:pPr>
            <a:r>
              <a:rPr lang="en" sz="2400"/>
              <a:t>Run the game.</a:t>
            </a:r>
            <a:endParaRPr sz="2400"/>
          </a:p>
          <a:p>
            <a:pPr indent="-381000" lvl="0" marL="457200" rtl="0" algn="l">
              <a:lnSpc>
                <a:spcPct val="115000"/>
              </a:lnSpc>
              <a:spcBef>
                <a:spcPts val="0"/>
              </a:spcBef>
              <a:spcAft>
                <a:spcPts val="0"/>
              </a:spcAft>
              <a:buSzPts val="2400"/>
              <a:buChar char="●"/>
            </a:pPr>
            <a:r>
              <a:rPr lang="en" sz="2400"/>
              <a:t>The count variable can be added to either Extension 1 (control CodeX) or Extension 2 (timer).</a:t>
            </a:r>
            <a:endParaRPr sz="2400"/>
          </a:p>
          <a:p>
            <a:pPr indent="-381000" lvl="0" marL="457200" rtl="0" algn="l">
              <a:lnSpc>
                <a:spcPct val="115000"/>
              </a:lnSpc>
              <a:spcBef>
                <a:spcPts val="0"/>
              </a:spcBef>
              <a:spcAft>
                <a:spcPts val="0"/>
              </a:spcAft>
              <a:buSzPts val="2400"/>
              <a:buChar char="●"/>
            </a:pPr>
            <a:r>
              <a:rPr lang="en" sz="2400"/>
              <a:t>Keep track of the counts for each game. Are there some random numbers that are more frequently selected than others?</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3a3b7682ac2_0_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Getting Started</a:t>
            </a:r>
            <a:endParaRPr/>
          </a:p>
        </p:txBody>
      </p:sp>
      <p:sp>
        <p:nvSpPr>
          <p:cNvPr id="94" name="Google Shape;94;g3a3b7682ac2_0_1"/>
          <p:cNvSpPr txBox="1"/>
          <p:nvPr>
            <p:ph idx="1" type="body"/>
          </p:nvPr>
        </p:nvSpPr>
        <p:spPr>
          <a:xfrm>
            <a:off x="311700" y="1068425"/>
            <a:ext cx="4335000" cy="3529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3000"/>
              <a:buNone/>
            </a:pPr>
            <a:r>
              <a:rPr lang="en"/>
              <a:t>In the text editor:</a:t>
            </a:r>
            <a:endParaRPr/>
          </a:p>
          <a:p>
            <a:pPr indent="-381000" lvl="0" marL="457200" rtl="0" algn="l">
              <a:lnSpc>
                <a:spcPct val="115000"/>
              </a:lnSpc>
              <a:spcBef>
                <a:spcPts val="0"/>
              </a:spcBef>
              <a:spcAft>
                <a:spcPts val="0"/>
              </a:spcAft>
              <a:buSzPts val="2400"/>
              <a:buChar char="●"/>
            </a:pPr>
            <a:r>
              <a:rPr lang="en" sz="2400"/>
              <a:t>Run the code. </a:t>
            </a:r>
            <a:endParaRPr sz="2400"/>
          </a:p>
          <a:p>
            <a:pPr indent="-381000" lvl="0" marL="457200" rtl="0" algn="l">
              <a:lnSpc>
                <a:spcPct val="115000"/>
              </a:lnSpc>
              <a:spcBef>
                <a:spcPts val="0"/>
              </a:spcBef>
              <a:spcAft>
                <a:spcPts val="0"/>
              </a:spcAft>
              <a:buSzPts val="2400"/>
              <a:buChar char="●"/>
            </a:pPr>
            <a:r>
              <a:rPr lang="en" sz="2400"/>
              <a:t>You should see a gift on the CodeX display screen.</a:t>
            </a:r>
            <a:endParaRPr sz="2400"/>
          </a:p>
        </p:txBody>
      </p:sp>
      <p:pic>
        <p:nvPicPr>
          <p:cNvPr id="95" name="Google Shape;95;g3a3b7682ac2_0_1"/>
          <p:cNvPicPr preferRelativeResize="0"/>
          <p:nvPr/>
        </p:nvPicPr>
        <p:blipFill>
          <a:blip r:embed="rId3">
            <a:alphaModFix/>
          </a:blip>
          <a:stretch>
            <a:fillRect/>
          </a:stretch>
        </p:blipFill>
        <p:spPr>
          <a:xfrm>
            <a:off x="4687825" y="686626"/>
            <a:ext cx="2954475" cy="4162601"/>
          </a:xfrm>
          <a:prstGeom prst="rect">
            <a:avLst/>
          </a:prstGeom>
          <a:noFill/>
          <a:ln>
            <a:noFill/>
          </a:ln>
        </p:spPr>
      </p:pic>
      <p:pic>
        <p:nvPicPr>
          <p:cNvPr id="96" name="Google Shape;96;g3a3b7682ac2_0_1"/>
          <p:cNvPicPr preferRelativeResize="0"/>
          <p:nvPr/>
        </p:nvPicPr>
        <p:blipFill>
          <a:blip r:embed="rId4">
            <a:alphaModFix/>
          </a:blip>
          <a:stretch>
            <a:fillRect/>
          </a:stretch>
        </p:blipFill>
        <p:spPr>
          <a:xfrm>
            <a:off x="879250" y="3064250"/>
            <a:ext cx="3141558" cy="1784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9"/>
          <p:cNvSpPr txBox="1"/>
          <p:nvPr>
            <p:ph type="title"/>
          </p:nvPr>
        </p:nvSpPr>
        <p:spPr>
          <a:xfrm>
            <a:off x="311700" y="202199"/>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Step 1</a:t>
            </a:r>
            <a:endParaRPr/>
          </a:p>
        </p:txBody>
      </p:sp>
      <p:sp>
        <p:nvSpPr>
          <p:cNvPr id="102" name="Google Shape;102;p9"/>
          <p:cNvSpPr txBox="1"/>
          <p:nvPr>
            <p:ph idx="1" type="body"/>
          </p:nvPr>
        </p:nvSpPr>
        <p:spPr>
          <a:xfrm>
            <a:off x="311700" y="938900"/>
            <a:ext cx="5398500" cy="36912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3000"/>
              <a:buNone/>
            </a:pPr>
            <a:r>
              <a:rPr lang="en" sz="2400"/>
              <a:t>Everyone has a present right now. But you are going to digitally “tag” the present by passing around just one. </a:t>
            </a:r>
            <a:endParaRPr sz="2400"/>
          </a:p>
          <a:p>
            <a:pPr indent="-381000" lvl="0" marL="457200" rtl="0" algn="l">
              <a:lnSpc>
                <a:spcPct val="115000"/>
              </a:lnSpc>
              <a:spcBef>
                <a:spcPts val="0"/>
              </a:spcBef>
              <a:spcAft>
                <a:spcPts val="0"/>
              </a:spcAft>
              <a:buSzPts val="2400"/>
              <a:buChar char="●"/>
            </a:pPr>
            <a:r>
              <a:rPr lang="en" sz="2400"/>
              <a:t>How many people are playing the game? This is the total number of CodeX devices.</a:t>
            </a:r>
            <a:endParaRPr sz="2400"/>
          </a:p>
          <a:p>
            <a:pPr indent="-381000" lvl="0" marL="457200" rtl="0" algn="l">
              <a:lnSpc>
                <a:spcPct val="115000"/>
              </a:lnSpc>
              <a:spcBef>
                <a:spcPts val="0"/>
              </a:spcBef>
              <a:spcAft>
                <a:spcPts val="0"/>
              </a:spcAft>
              <a:buSzPts val="2400"/>
              <a:buChar char="●"/>
            </a:pPr>
            <a:r>
              <a:rPr lang="en" sz="2400"/>
              <a:t>Define a constant </a:t>
            </a:r>
            <a:r>
              <a:rPr b="1" lang="en" sz="2400"/>
              <a:t>NUM_PLAYERS</a:t>
            </a:r>
            <a:r>
              <a:rPr lang="en" sz="2400"/>
              <a:t>.</a:t>
            </a:r>
            <a:endParaRPr sz="2400"/>
          </a:p>
          <a:p>
            <a:pPr indent="-381000" lvl="0" marL="457200" rtl="0" algn="l">
              <a:lnSpc>
                <a:spcPct val="115000"/>
              </a:lnSpc>
              <a:spcBef>
                <a:spcPts val="0"/>
              </a:spcBef>
              <a:spcAft>
                <a:spcPts val="0"/>
              </a:spcAft>
              <a:buSzPts val="2400"/>
              <a:buChar char="●"/>
            </a:pPr>
            <a:r>
              <a:rPr lang="en" sz="2400"/>
              <a:t>Assign it the value of the number of players.</a:t>
            </a:r>
            <a:endParaRPr sz="2400"/>
          </a:p>
        </p:txBody>
      </p:sp>
      <p:pic>
        <p:nvPicPr>
          <p:cNvPr id="103" name="Google Shape;103;p9"/>
          <p:cNvPicPr preferRelativeResize="0"/>
          <p:nvPr/>
        </p:nvPicPr>
        <p:blipFill>
          <a:blip r:embed="rId3">
            <a:alphaModFix/>
          </a:blip>
          <a:stretch>
            <a:fillRect/>
          </a:stretch>
        </p:blipFill>
        <p:spPr>
          <a:xfrm>
            <a:off x="5884975" y="1086863"/>
            <a:ext cx="2476500" cy="1876425"/>
          </a:xfrm>
          <a:prstGeom prst="rect">
            <a:avLst/>
          </a:prstGeom>
          <a:noFill/>
          <a:ln>
            <a:noFill/>
          </a:ln>
        </p:spPr>
      </p:pic>
      <p:sp>
        <p:nvSpPr>
          <p:cNvPr id="104" name="Google Shape;104;p9"/>
          <p:cNvSpPr/>
          <p:nvPr/>
        </p:nvSpPr>
        <p:spPr>
          <a:xfrm>
            <a:off x="5930850" y="2634300"/>
            <a:ext cx="2222100" cy="2796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5" name="Google Shape;105;p9"/>
          <p:cNvSpPr txBox="1"/>
          <p:nvPr/>
        </p:nvSpPr>
        <p:spPr>
          <a:xfrm>
            <a:off x="6716225" y="3155075"/>
            <a:ext cx="12165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38761D"/>
                </a:solidFill>
                <a:latin typeface="Lexend Deca"/>
                <a:ea typeface="Lexend Deca"/>
                <a:cs typeface="Lexend Deca"/>
                <a:sym typeface="Lexend Deca"/>
              </a:rPr>
              <a:t>Your total here</a:t>
            </a:r>
            <a:endParaRPr sz="1800">
              <a:solidFill>
                <a:srgbClr val="38761D"/>
              </a:solidFill>
              <a:latin typeface="Lexend Deca"/>
              <a:ea typeface="Lexend Deca"/>
              <a:cs typeface="Lexend Deca"/>
              <a:sym typeface="Lexend Deca"/>
            </a:endParaRPr>
          </a:p>
        </p:txBody>
      </p:sp>
      <p:cxnSp>
        <p:nvCxnSpPr>
          <p:cNvPr id="106" name="Google Shape;106;p9"/>
          <p:cNvCxnSpPr/>
          <p:nvPr/>
        </p:nvCxnSpPr>
        <p:spPr>
          <a:xfrm flipH="1" rot="10800000">
            <a:off x="7166425" y="2829525"/>
            <a:ext cx="565200" cy="478800"/>
          </a:xfrm>
          <a:prstGeom prst="straightConnector1">
            <a:avLst/>
          </a:prstGeom>
          <a:noFill/>
          <a:ln cap="flat" cmpd="sng" w="19050">
            <a:solidFill>
              <a:srgbClr val="38761D"/>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3a3b7682ac2_0_24"/>
          <p:cNvSpPr txBox="1"/>
          <p:nvPr>
            <p:ph type="title"/>
          </p:nvPr>
        </p:nvSpPr>
        <p:spPr>
          <a:xfrm>
            <a:off x="311700" y="202199"/>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Step 1</a:t>
            </a:r>
            <a:endParaRPr/>
          </a:p>
        </p:txBody>
      </p:sp>
      <p:sp>
        <p:nvSpPr>
          <p:cNvPr id="112" name="Google Shape;112;g3a3b7682ac2_0_24"/>
          <p:cNvSpPr txBox="1"/>
          <p:nvPr>
            <p:ph idx="1" type="body"/>
          </p:nvPr>
        </p:nvSpPr>
        <p:spPr>
          <a:xfrm>
            <a:off x="311700" y="938900"/>
            <a:ext cx="53985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3000"/>
              <a:buNone/>
            </a:pPr>
            <a:r>
              <a:rPr lang="en" sz="2400"/>
              <a:t>Each player needs a unique number.</a:t>
            </a:r>
            <a:r>
              <a:rPr lang="en" sz="2400"/>
              <a:t> </a:t>
            </a:r>
            <a:endParaRPr sz="2400"/>
          </a:p>
          <a:p>
            <a:pPr indent="-381000" lvl="0" marL="457200" rtl="0" algn="l">
              <a:lnSpc>
                <a:spcPct val="115000"/>
              </a:lnSpc>
              <a:spcBef>
                <a:spcPts val="0"/>
              </a:spcBef>
              <a:spcAft>
                <a:spcPts val="0"/>
              </a:spcAft>
              <a:buSzPts val="2400"/>
              <a:buChar char="●"/>
            </a:pPr>
            <a:r>
              <a:rPr lang="en" sz="2400"/>
              <a:t>One person needs to be 1.</a:t>
            </a:r>
            <a:endParaRPr sz="2400"/>
          </a:p>
          <a:p>
            <a:pPr indent="-381000" lvl="0" marL="457200" rtl="0" algn="l">
              <a:lnSpc>
                <a:spcPct val="115000"/>
              </a:lnSpc>
              <a:spcBef>
                <a:spcPts val="0"/>
              </a:spcBef>
              <a:spcAft>
                <a:spcPts val="0"/>
              </a:spcAft>
              <a:buSzPts val="2400"/>
              <a:buChar char="●"/>
            </a:pPr>
            <a:r>
              <a:rPr lang="en" sz="2400"/>
              <a:t>Another person needs to be 2.</a:t>
            </a:r>
            <a:endParaRPr sz="2400"/>
          </a:p>
          <a:p>
            <a:pPr indent="-381000" lvl="0" marL="457200" rtl="0" algn="l">
              <a:lnSpc>
                <a:spcPct val="115000"/>
              </a:lnSpc>
              <a:spcBef>
                <a:spcPts val="0"/>
              </a:spcBef>
              <a:spcAft>
                <a:spcPts val="0"/>
              </a:spcAft>
              <a:buSzPts val="2400"/>
              <a:buChar char="●"/>
            </a:pPr>
            <a:r>
              <a:rPr lang="en" sz="2400"/>
              <a:t>And so on.</a:t>
            </a:r>
            <a:endParaRPr sz="2400"/>
          </a:p>
          <a:p>
            <a:pPr indent="-381000" lvl="0" marL="457200" rtl="0" algn="l">
              <a:lnSpc>
                <a:spcPct val="115000"/>
              </a:lnSpc>
              <a:spcBef>
                <a:spcPts val="0"/>
              </a:spcBef>
              <a:spcAft>
                <a:spcPts val="0"/>
              </a:spcAft>
              <a:buSzPts val="2400"/>
              <a:buChar char="●"/>
            </a:pPr>
            <a:r>
              <a:rPr lang="en" sz="2400"/>
              <a:t>The last person will be the same number as NUM_PLAYERS.</a:t>
            </a:r>
            <a:endParaRPr sz="2400"/>
          </a:p>
        </p:txBody>
      </p:sp>
      <p:pic>
        <p:nvPicPr>
          <p:cNvPr id="113" name="Google Shape;113;g3a3b7682ac2_0_24"/>
          <p:cNvPicPr preferRelativeResize="0"/>
          <p:nvPr/>
        </p:nvPicPr>
        <p:blipFill>
          <a:blip r:embed="rId3">
            <a:alphaModFix/>
          </a:blip>
          <a:stretch>
            <a:fillRect/>
          </a:stretch>
        </p:blipFill>
        <p:spPr>
          <a:xfrm>
            <a:off x="5816635" y="709500"/>
            <a:ext cx="2751975" cy="2270650"/>
          </a:xfrm>
          <a:prstGeom prst="rect">
            <a:avLst/>
          </a:prstGeom>
          <a:noFill/>
          <a:ln>
            <a:noFill/>
          </a:ln>
        </p:spPr>
      </p:pic>
      <p:sp>
        <p:nvSpPr>
          <p:cNvPr id="114" name="Google Shape;114;g3a3b7682ac2_0_24"/>
          <p:cNvSpPr/>
          <p:nvPr/>
        </p:nvSpPr>
        <p:spPr>
          <a:xfrm>
            <a:off x="5930850" y="2634300"/>
            <a:ext cx="2222100" cy="2796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 name="Google Shape;115;g3a3b7682ac2_0_24"/>
          <p:cNvSpPr txBox="1"/>
          <p:nvPr/>
        </p:nvSpPr>
        <p:spPr>
          <a:xfrm>
            <a:off x="6381000" y="3181200"/>
            <a:ext cx="12165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38761D"/>
                </a:solidFill>
                <a:latin typeface="Lexend Deca"/>
                <a:ea typeface="Lexend Deca"/>
                <a:cs typeface="Lexend Deca"/>
                <a:sym typeface="Lexend Deca"/>
              </a:rPr>
              <a:t>Your number here</a:t>
            </a:r>
            <a:endParaRPr sz="1800">
              <a:solidFill>
                <a:srgbClr val="38761D"/>
              </a:solidFill>
              <a:latin typeface="Lexend Deca"/>
              <a:ea typeface="Lexend Deca"/>
              <a:cs typeface="Lexend Deca"/>
              <a:sym typeface="Lexend Deca"/>
            </a:endParaRPr>
          </a:p>
        </p:txBody>
      </p:sp>
      <p:cxnSp>
        <p:nvCxnSpPr>
          <p:cNvPr id="116" name="Google Shape;116;g3a3b7682ac2_0_24"/>
          <p:cNvCxnSpPr/>
          <p:nvPr/>
        </p:nvCxnSpPr>
        <p:spPr>
          <a:xfrm flipH="1" rot="10800000">
            <a:off x="6831200" y="2855650"/>
            <a:ext cx="565200" cy="478800"/>
          </a:xfrm>
          <a:prstGeom prst="straightConnector1">
            <a:avLst/>
          </a:prstGeom>
          <a:noFill/>
          <a:ln cap="flat" cmpd="sng" w="19050">
            <a:solidFill>
              <a:srgbClr val="38761D"/>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0"/>
          <p:cNvSpPr txBox="1"/>
          <p:nvPr>
            <p:ph type="title"/>
          </p:nvPr>
        </p:nvSpPr>
        <p:spPr>
          <a:xfrm>
            <a:off x="311700" y="215148"/>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Step 2</a:t>
            </a:r>
            <a:endParaRPr/>
          </a:p>
        </p:txBody>
      </p:sp>
      <p:sp>
        <p:nvSpPr>
          <p:cNvPr id="122" name="Google Shape;122;p10"/>
          <p:cNvSpPr txBox="1"/>
          <p:nvPr>
            <p:ph idx="1" type="body"/>
          </p:nvPr>
        </p:nvSpPr>
        <p:spPr>
          <a:xfrm>
            <a:off x="311700" y="951850"/>
            <a:ext cx="74391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3000"/>
              <a:buNone/>
            </a:pPr>
            <a:r>
              <a:rPr lang="en" sz="2400"/>
              <a:t>Sometimes you will have the present, but most of the time you won’t.</a:t>
            </a:r>
            <a:endParaRPr sz="2400"/>
          </a:p>
          <a:p>
            <a:pPr indent="-381000" lvl="0" marL="457200" rtl="0" algn="l">
              <a:lnSpc>
                <a:spcPct val="115000"/>
              </a:lnSpc>
              <a:spcBef>
                <a:spcPts val="0"/>
              </a:spcBef>
              <a:spcAft>
                <a:spcPts val="0"/>
              </a:spcAft>
              <a:buSzPts val="2400"/>
              <a:buChar char="●"/>
            </a:pPr>
            <a:r>
              <a:rPr lang="en" sz="2400"/>
              <a:t>Use a Boolean variable to keep track if you have the present or don’t have the present.</a:t>
            </a:r>
            <a:endParaRPr sz="2400"/>
          </a:p>
          <a:p>
            <a:pPr indent="-381000" lvl="0" marL="457200" rtl="0" algn="l">
              <a:lnSpc>
                <a:spcPct val="115000"/>
              </a:lnSpc>
              <a:spcBef>
                <a:spcPts val="0"/>
              </a:spcBef>
              <a:spcAft>
                <a:spcPts val="0"/>
              </a:spcAft>
              <a:buSzPts val="2400"/>
              <a:buChar char="●"/>
            </a:pPr>
            <a:r>
              <a:rPr lang="en" sz="2400"/>
              <a:t>A Boolean variable can have only two values: </a:t>
            </a:r>
            <a:br>
              <a:rPr lang="en" sz="2400"/>
            </a:br>
            <a:r>
              <a:rPr lang="en" sz="2400">
                <a:solidFill>
                  <a:srgbClr val="0000FF"/>
                </a:solidFill>
              </a:rPr>
              <a:t>True</a:t>
            </a:r>
            <a:r>
              <a:rPr lang="en" sz="2400"/>
              <a:t> or </a:t>
            </a:r>
            <a:r>
              <a:rPr lang="en" sz="2400">
                <a:solidFill>
                  <a:srgbClr val="0000FF"/>
                </a:solidFill>
              </a:rPr>
              <a:t>False</a:t>
            </a:r>
            <a:r>
              <a:rPr lang="en" sz="2400"/>
              <a:t>.</a:t>
            </a:r>
            <a:endParaRPr sz="2400"/>
          </a:p>
          <a:p>
            <a:pPr indent="-381000" lvl="0" marL="457200" rtl="0" algn="l">
              <a:spcBef>
                <a:spcPts val="0"/>
              </a:spcBef>
              <a:spcAft>
                <a:spcPts val="0"/>
              </a:spcAft>
              <a:buSzPts val="2400"/>
              <a:buChar char="●"/>
            </a:pPr>
            <a:r>
              <a:rPr lang="en" sz="2400"/>
              <a:t>Use </a:t>
            </a:r>
            <a:r>
              <a:rPr b="1" lang="en" sz="2400"/>
              <a:t>have_present</a:t>
            </a:r>
            <a:r>
              <a:rPr lang="en" sz="2400"/>
              <a:t> as the Boolean variable.</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3a3b7682ac2_0_32"/>
          <p:cNvSpPr txBox="1"/>
          <p:nvPr>
            <p:ph type="title"/>
          </p:nvPr>
        </p:nvSpPr>
        <p:spPr>
          <a:xfrm>
            <a:off x="311700" y="215148"/>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Step 2</a:t>
            </a:r>
            <a:endParaRPr/>
          </a:p>
        </p:txBody>
      </p:sp>
      <p:sp>
        <p:nvSpPr>
          <p:cNvPr id="128" name="Google Shape;128;g3a3b7682ac2_0_32"/>
          <p:cNvSpPr txBox="1"/>
          <p:nvPr>
            <p:ph idx="1" type="body"/>
          </p:nvPr>
        </p:nvSpPr>
        <p:spPr>
          <a:xfrm>
            <a:off x="311700" y="798600"/>
            <a:ext cx="7582800" cy="2529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3000"/>
              <a:buNone/>
            </a:pPr>
            <a:r>
              <a:rPr lang="en" sz="2400"/>
              <a:t>Assign the initial value of </a:t>
            </a:r>
            <a:r>
              <a:rPr b="1" lang="en" sz="2400"/>
              <a:t>has_present</a:t>
            </a:r>
            <a:r>
              <a:rPr lang="en" sz="2400"/>
              <a:t> as </a:t>
            </a:r>
            <a:r>
              <a:rPr lang="en" sz="2400">
                <a:solidFill>
                  <a:srgbClr val="0000FF"/>
                </a:solidFill>
              </a:rPr>
              <a:t>False </a:t>
            </a:r>
            <a:r>
              <a:rPr lang="en" sz="2400">
                <a:solidFill>
                  <a:schemeClr val="dk2"/>
                </a:solidFill>
              </a:rPr>
              <a:t>in the “Play Game” section</a:t>
            </a:r>
            <a:r>
              <a:rPr lang="en" sz="2400"/>
              <a:t>. </a:t>
            </a:r>
            <a:endParaRPr sz="2400"/>
          </a:p>
          <a:p>
            <a:pPr indent="-381000" lvl="0" marL="457200" rtl="0" algn="l">
              <a:spcBef>
                <a:spcPts val="0"/>
              </a:spcBef>
              <a:spcAft>
                <a:spcPts val="0"/>
              </a:spcAft>
              <a:buSzPts val="2400"/>
              <a:buChar char="●"/>
            </a:pPr>
            <a:r>
              <a:rPr lang="en" sz="2400"/>
              <a:t>Use an </a:t>
            </a:r>
            <a:r>
              <a:rPr b="1" lang="en" sz="2400"/>
              <a:t>if</a:t>
            </a:r>
            <a:r>
              <a:rPr lang="en" sz="2400"/>
              <a:t> statement to change the value if you are the first CodeX.</a:t>
            </a:r>
            <a:endParaRPr sz="2400"/>
          </a:p>
          <a:p>
            <a:pPr indent="-381000" lvl="0" marL="457200" rtl="0" algn="l">
              <a:lnSpc>
                <a:spcPct val="115000"/>
              </a:lnSpc>
              <a:spcBef>
                <a:spcPts val="0"/>
              </a:spcBef>
              <a:spcAft>
                <a:spcPts val="0"/>
              </a:spcAft>
              <a:buSzPts val="2400"/>
              <a:buChar char="●"/>
            </a:pPr>
            <a:r>
              <a:rPr lang="en" sz="2400"/>
              <a:t>In Python, </a:t>
            </a:r>
            <a:r>
              <a:rPr lang="en" sz="2400">
                <a:solidFill>
                  <a:srgbClr val="0000FF"/>
                </a:solidFill>
              </a:rPr>
              <a:t>True</a:t>
            </a:r>
            <a:r>
              <a:rPr lang="en" sz="2400"/>
              <a:t> and </a:t>
            </a:r>
            <a:r>
              <a:rPr lang="en" sz="2400">
                <a:solidFill>
                  <a:srgbClr val="0000FF"/>
                </a:solidFill>
              </a:rPr>
              <a:t>False</a:t>
            </a:r>
            <a:r>
              <a:rPr lang="en" sz="2400"/>
              <a:t> start with a capital letter. </a:t>
            </a:r>
            <a:endParaRPr sz="2400"/>
          </a:p>
        </p:txBody>
      </p:sp>
      <p:pic>
        <p:nvPicPr>
          <p:cNvPr id="129" name="Google Shape;129;g3a3b7682ac2_0_32"/>
          <p:cNvPicPr preferRelativeResize="0"/>
          <p:nvPr/>
        </p:nvPicPr>
        <p:blipFill>
          <a:blip r:embed="rId3">
            <a:alphaModFix/>
          </a:blip>
          <a:stretch>
            <a:fillRect/>
          </a:stretch>
        </p:blipFill>
        <p:spPr>
          <a:xfrm>
            <a:off x="1177275" y="3327600"/>
            <a:ext cx="4582768" cy="1522800"/>
          </a:xfrm>
          <a:prstGeom prst="rect">
            <a:avLst/>
          </a:prstGeom>
          <a:noFill/>
          <a:ln>
            <a:noFill/>
          </a:ln>
        </p:spPr>
      </p:pic>
      <p:sp>
        <p:nvSpPr>
          <p:cNvPr id="130" name="Google Shape;130;g3a3b7682ac2_0_32"/>
          <p:cNvSpPr/>
          <p:nvPr/>
        </p:nvSpPr>
        <p:spPr>
          <a:xfrm>
            <a:off x="1113000" y="3653125"/>
            <a:ext cx="4722000" cy="11973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